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63" r:id="rId2"/>
    <p:sldId id="588" r:id="rId3"/>
    <p:sldId id="596" r:id="rId4"/>
    <p:sldId id="595" r:id="rId5"/>
    <p:sldId id="598" r:id="rId6"/>
    <p:sldId id="589" r:id="rId7"/>
    <p:sldId id="590" r:id="rId8"/>
    <p:sldId id="610" r:id="rId9"/>
    <p:sldId id="608" r:id="rId10"/>
    <p:sldId id="592" r:id="rId11"/>
    <p:sldId id="593" r:id="rId12"/>
    <p:sldId id="599" r:id="rId13"/>
    <p:sldId id="601" r:id="rId14"/>
    <p:sldId id="602" r:id="rId15"/>
    <p:sldId id="604" r:id="rId16"/>
    <p:sldId id="605" r:id="rId17"/>
    <p:sldId id="587" r:id="rId18"/>
    <p:sldId id="606" r:id="rId19"/>
    <p:sldId id="60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3" autoAdjust="0"/>
    <p:restoredTop sz="82128" autoAdjust="0"/>
  </p:normalViewPr>
  <p:slideViewPr>
    <p:cSldViewPr snapToGrid="0">
      <p:cViewPr varScale="1">
        <p:scale>
          <a:sx n="49" d="100"/>
          <a:sy n="49" d="100"/>
        </p:scale>
        <p:origin x="712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197687F-18F0-42D4-9B72-DE14A28EAE5C}"/>
    <pc:docChg chg="undo custSel addSld delSld modSld">
      <pc:chgData name="Gerth Stølting Brodal" userId="04ef4784-6591-4f86-a140-f5c3b108582a" providerId="ADAL" clId="{9197687F-18F0-42D4-9B72-DE14A28EAE5C}" dt="2023-03-13T07:46:31.855" v="2459" actId="20577"/>
      <pc:docMkLst>
        <pc:docMk/>
      </pc:docMkLst>
      <pc:sldChg chg="modNotesTx">
        <pc:chgData name="Gerth Stølting Brodal" userId="04ef4784-6591-4f86-a140-f5c3b108582a" providerId="ADAL" clId="{9197687F-18F0-42D4-9B72-DE14A28EAE5C}" dt="2023-02-22T07:56:55.182" v="30" actId="20577"/>
        <pc:sldMkLst>
          <pc:docMk/>
          <pc:sldMk cId="3801011593" sldId="463"/>
        </pc:sldMkLst>
      </pc:sldChg>
      <pc:sldChg chg="modSp mod modNotesTx">
        <pc:chgData name="Gerth Stølting Brodal" userId="04ef4784-6591-4f86-a140-f5c3b108582a" providerId="ADAL" clId="{9197687F-18F0-42D4-9B72-DE14A28EAE5C}" dt="2023-03-12T12:55:32.125" v="1462" actId="207"/>
        <pc:sldMkLst>
          <pc:docMk/>
          <pc:sldMk cId="2445053109" sldId="589"/>
        </pc:sldMkLst>
      </pc:sldChg>
      <pc:sldChg chg="modSp mod">
        <pc:chgData name="Gerth Stølting Brodal" userId="04ef4784-6591-4f86-a140-f5c3b108582a" providerId="ADAL" clId="{9197687F-18F0-42D4-9B72-DE14A28EAE5C}" dt="2023-03-12T12:56:11.529" v="1466" actId="207"/>
        <pc:sldMkLst>
          <pc:docMk/>
          <pc:sldMk cId="1177245852" sldId="590"/>
        </pc:sldMkLst>
      </pc:sldChg>
      <pc:sldChg chg="modSp mod">
        <pc:chgData name="Gerth Stølting Brodal" userId="04ef4784-6591-4f86-a140-f5c3b108582a" providerId="ADAL" clId="{9197687F-18F0-42D4-9B72-DE14A28EAE5C}" dt="2023-02-22T10:34:41.254" v="392" actId="1037"/>
        <pc:sldMkLst>
          <pc:docMk/>
          <pc:sldMk cId="930238539" sldId="595"/>
        </pc:sldMkLst>
      </pc:sldChg>
      <pc:sldChg chg="modSp mod">
        <pc:chgData name="Gerth Stølting Brodal" userId="04ef4784-6591-4f86-a140-f5c3b108582a" providerId="ADAL" clId="{9197687F-18F0-42D4-9B72-DE14A28EAE5C}" dt="2023-03-12T12:55:12.552" v="1459" actId="207"/>
        <pc:sldMkLst>
          <pc:docMk/>
          <pc:sldMk cId="345092261" sldId="598"/>
        </pc:sldMkLst>
      </pc:sldChg>
      <pc:sldChg chg="addSp delSp modSp mod modAnim modNotesTx">
        <pc:chgData name="Gerth Stølting Brodal" userId="04ef4784-6591-4f86-a140-f5c3b108582a" providerId="ADAL" clId="{9197687F-18F0-42D4-9B72-DE14A28EAE5C}" dt="2023-03-12T12:18:57.373" v="1328" actId="1035"/>
        <pc:sldMkLst>
          <pc:docMk/>
          <pc:sldMk cId="1220840155" sldId="606"/>
        </pc:sldMkLst>
      </pc:sldChg>
      <pc:sldChg chg="addSp delSp add del mod">
        <pc:chgData name="Gerth Stølting Brodal" userId="04ef4784-6591-4f86-a140-f5c3b108582a" providerId="ADAL" clId="{9197687F-18F0-42D4-9B72-DE14A28EAE5C}" dt="2023-03-12T12:19:02.197" v="1329" actId="47"/>
        <pc:sldMkLst>
          <pc:docMk/>
          <pc:sldMk cId="3107987302" sldId="607"/>
        </pc:sldMkLst>
      </pc:sldChg>
      <pc:sldChg chg="addSp delSp modSp add mod delAnim modNotesTx">
        <pc:chgData name="Gerth Stølting Brodal" userId="04ef4784-6591-4f86-a140-f5c3b108582a" providerId="ADAL" clId="{9197687F-18F0-42D4-9B72-DE14A28EAE5C}" dt="2023-02-26T21:36:02.884" v="606" actId="20577"/>
        <pc:sldMkLst>
          <pc:docMk/>
          <pc:sldMk cId="398569820" sldId="609"/>
        </pc:sldMkLst>
      </pc:sldChg>
      <pc:sldChg chg="addSp delSp modSp new mod modAnim modNotesTx">
        <pc:chgData name="Gerth Stølting Brodal" userId="04ef4784-6591-4f86-a140-f5c3b108582a" providerId="ADAL" clId="{9197687F-18F0-42D4-9B72-DE14A28EAE5C}" dt="2023-03-13T07:46:31.855" v="2459" actId="20577"/>
        <pc:sldMkLst>
          <pc:docMk/>
          <pc:sldMk cId="3874947569" sldId="610"/>
        </pc:sldMkLst>
      </pc:sldChg>
    </pc:docChg>
  </pc:docChgLst>
  <pc:docChgLst>
    <pc:chgData name="Gerth Stølting Brodal" userId="04ef4784-6591-4f86-a140-f5c3b108582a" providerId="ADAL" clId="{326A0C18-D6A9-4FD3-B28F-B5526EB98DFC}"/>
    <pc:docChg chg="custSel modSld">
      <pc:chgData name="Gerth Stølting Brodal" userId="04ef4784-6591-4f86-a140-f5c3b108582a" providerId="ADAL" clId="{326A0C18-D6A9-4FD3-B28F-B5526EB98DFC}" dt="2022-02-28T07:20:50.146" v="298" actId="20577"/>
      <pc:docMkLst>
        <pc:docMk/>
      </pc:docMkLst>
      <pc:sldChg chg="modNotesTx">
        <pc:chgData name="Gerth Stølting Brodal" userId="04ef4784-6591-4f86-a140-f5c3b108582a" providerId="ADAL" clId="{326A0C18-D6A9-4FD3-B28F-B5526EB98DFC}" dt="2022-02-28T07:20:50.146" v="298" actId="20577"/>
        <pc:sldMkLst>
          <pc:docMk/>
          <pc:sldMk cId="567584679" sldId="587"/>
        </pc:sldMkLst>
      </pc:sldChg>
      <pc:sldChg chg="modNotesTx">
        <pc:chgData name="Gerth Stølting Brodal" userId="04ef4784-6591-4f86-a140-f5c3b108582a" providerId="ADAL" clId="{326A0C18-D6A9-4FD3-B28F-B5526EB98DFC}" dt="2022-02-22T22:13:34.271" v="0"/>
        <pc:sldMkLst>
          <pc:docMk/>
          <pc:sldMk cId="2445053109" sldId="589"/>
        </pc:sldMkLst>
      </pc:sldChg>
      <pc:sldChg chg="addSp modSp mod">
        <pc:chgData name="Gerth Stølting Brodal" userId="04ef4784-6591-4f86-a140-f5c3b108582a" providerId="ADAL" clId="{326A0C18-D6A9-4FD3-B28F-B5526EB98DFC}" dt="2022-02-22T22:24:09.065" v="2" actId="1076"/>
        <pc:sldMkLst>
          <pc:docMk/>
          <pc:sldMk cId="1045497289" sldId="602"/>
        </pc:sldMkLst>
      </pc:sldChg>
      <pc:sldChg chg="modNotesTx">
        <pc:chgData name="Gerth Stølting Brodal" userId="04ef4784-6591-4f86-a140-f5c3b108582a" providerId="ADAL" clId="{326A0C18-D6A9-4FD3-B28F-B5526EB98DFC}" dt="2022-02-22T22:30:56.835" v="169" actId="20577"/>
        <pc:sldMkLst>
          <pc:docMk/>
          <pc:sldMk cId="2526829614" sldId="605"/>
        </pc:sldMkLst>
      </pc:sldChg>
    </pc:docChg>
  </pc:docChgLst>
  <pc:docChgLst>
    <pc:chgData name="Gerth Stølting Brodal" userId="04ef4784-6591-4f86-a140-f5c3b108582a" providerId="ADAL" clId="{15423D16-B30F-4DAE-B86A-7A9C21301905}"/>
    <pc:docChg chg="undo custSel modSld">
      <pc:chgData name="Gerth Stølting Brodal" userId="04ef4784-6591-4f86-a140-f5c3b108582a" providerId="ADAL" clId="{15423D16-B30F-4DAE-B86A-7A9C21301905}" dt="2025-02-23T19:49:46.719" v="127" actId="20577"/>
      <pc:docMkLst>
        <pc:docMk/>
      </pc:docMkLst>
      <pc:sldChg chg="modNotesTx">
        <pc:chgData name="Gerth Stølting Brodal" userId="04ef4784-6591-4f86-a140-f5c3b108582a" providerId="ADAL" clId="{15423D16-B30F-4DAE-B86A-7A9C21301905}" dt="2025-02-23T19:30:48.235" v="54" actId="20577"/>
        <pc:sldMkLst>
          <pc:docMk/>
          <pc:sldMk cId="3149368856" sldId="596"/>
        </pc:sldMkLst>
      </pc:sldChg>
      <pc:sldChg chg="modNotesTx">
        <pc:chgData name="Gerth Stølting Brodal" userId="04ef4784-6591-4f86-a140-f5c3b108582a" providerId="ADAL" clId="{15423D16-B30F-4DAE-B86A-7A9C21301905}" dt="2025-02-23T19:49:46.719" v="127" actId="20577"/>
        <pc:sldMkLst>
          <pc:docMk/>
          <pc:sldMk cId="398569820" sldId="609"/>
        </pc:sldMkLst>
      </pc:sldChg>
      <pc:sldChg chg="modSp mod">
        <pc:chgData name="Gerth Stølting Brodal" userId="04ef4784-6591-4f86-a140-f5c3b108582a" providerId="ADAL" clId="{15423D16-B30F-4DAE-B86A-7A9C21301905}" dt="2025-02-23T19:37:00.902" v="55" actId="20577"/>
        <pc:sldMkLst>
          <pc:docMk/>
          <pc:sldMk cId="3874947569" sldId="610"/>
        </pc:sldMkLst>
        <pc:spChg chg="mod">
          <ac:chgData name="Gerth Stølting Brodal" userId="04ef4784-6591-4f86-a140-f5c3b108582a" providerId="ADAL" clId="{15423D16-B30F-4DAE-B86A-7A9C21301905}" dt="2025-02-23T19:37:00.902" v="55" actId="20577"/>
          <ac:spMkLst>
            <pc:docMk/>
            <pc:sldMk cId="3874947569" sldId="610"/>
            <ac:spMk id="5" creationId="{C1A056DD-7942-DC13-82F0-C8F8674A5A1E}"/>
          </ac:spMkLst>
        </pc:spChg>
      </pc:sldChg>
    </pc:docChg>
  </pc:docChgLst>
  <pc:docChgLst>
    <pc:chgData name="Gerth Stølting Brodal" userId="04ef4784-6591-4f86-a140-f5c3b108582a" providerId="ADAL" clId="{1469466D-464E-4DC8-B62D-B95481E21BC1}"/>
    <pc:docChg chg="undo custSel addSld delSld modSld">
      <pc:chgData name="Gerth Stølting Brodal" userId="04ef4784-6591-4f86-a140-f5c3b108582a" providerId="ADAL" clId="{1469466D-464E-4DC8-B62D-B95481E21BC1}" dt="2022-04-06T04:59:21.138" v="837" actId="20577"/>
      <pc:docMkLst>
        <pc:docMk/>
      </pc:docMkLst>
      <pc:sldChg chg="modSp mod">
        <pc:chgData name="Gerth Stølting Brodal" userId="04ef4784-6591-4f86-a140-f5c3b108582a" providerId="ADAL" clId="{1469466D-464E-4DC8-B62D-B95481E21BC1}" dt="2022-04-05T19:48:08.321" v="190" actId="20577"/>
        <pc:sldMkLst>
          <pc:docMk/>
          <pc:sldMk cId="1177245852" sldId="590"/>
        </pc:sldMkLst>
      </pc:sldChg>
      <pc:sldChg chg="modSp mod">
        <pc:chgData name="Gerth Stølting Brodal" userId="04ef4784-6591-4f86-a140-f5c3b108582a" providerId="ADAL" clId="{1469466D-464E-4DC8-B62D-B95481E21BC1}" dt="2022-04-05T19:48:23.681" v="192" actId="20577"/>
        <pc:sldMkLst>
          <pc:docMk/>
          <pc:sldMk cId="1526489455" sldId="592"/>
        </pc:sldMkLst>
      </pc:sldChg>
      <pc:sldChg chg="modSp mod">
        <pc:chgData name="Gerth Stølting Brodal" userId="04ef4784-6591-4f86-a140-f5c3b108582a" providerId="ADAL" clId="{1469466D-464E-4DC8-B62D-B95481E21BC1}" dt="2022-04-05T19:48:28.682" v="193" actId="6549"/>
        <pc:sldMkLst>
          <pc:docMk/>
          <pc:sldMk cId="3354709852" sldId="593"/>
        </pc:sldMkLst>
      </pc:sldChg>
      <pc:sldChg chg="modSp mod">
        <pc:chgData name="Gerth Stølting Brodal" userId="04ef4784-6591-4f86-a140-f5c3b108582a" providerId="ADAL" clId="{1469466D-464E-4DC8-B62D-B95481E21BC1}" dt="2022-04-05T19:48:34.575" v="194" actId="20577"/>
        <pc:sldMkLst>
          <pc:docMk/>
          <pc:sldMk cId="3608860866" sldId="599"/>
        </pc:sldMkLst>
      </pc:sldChg>
      <pc:sldChg chg="del">
        <pc:chgData name="Gerth Stølting Brodal" userId="04ef4784-6591-4f86-a140-f5c3b108582a" providerId="ADAL" clId="{1469466D-464E-4DC8-B62D-B95481E21BC1}" dt="2022-04-05T16:59:31.022" v="0" actId="47"/>
        <pc:sldMkLst>
          <pc:docMk/>
          <pc:sldMk cId="1041664159" sldId="603"/>
        </pc:sldMkLst>
      </pc:sldChg>
      <pc:sldChg chg="addSp delSp modSp new mod addAnim delAnim modAnim modNotesTx">
        <pc:chgData name="Gerth Stølting Brodal" userId="04ef4784-6591-4f86-a140-f5c3b108582a" providerId="ADAL" clId="{1469466D-464E-4DC8-B62D-B95481E21BC1}" dt="2022-04-06T04:59:21.138" v="837" actId="20577"/>
        <pc:sldMkLst>
          <pc:docMk/>
          <pc:sldMk cId="1429464979" sldId="608"/>
        </pc:sldMkLst>
      </pc:sldChg>
    </pc:docChg>
  </pc:docChgLst>
  <pc:docChgLst>
    <pc:chgData name="Gerth Stølting Brodal" userId="04ef4784-6591-4f86-a140-f5c3b108582a" providerId="ADAL" clId="{C2D62179-613D-4612-B99D-80773BC59D82}"/>
    <pc:docChg chg="undo custSel modSld">
      <pc:chgData name="Gerth Stølting Brodal" userId="04ef4784-6591-4f86-a140-f5c3b108582a" providerId="ADAL" clId="{C2D62179-613D-4612-B99D-80773BC59D82}" dt="2024-02-26T08:09:34.899" v="90"/>
      <pc:docMkLst>
        <pc:docMk/>
      </pc:docMkLst>
      <pc:sldChg chg="modNotesTx">
        <pc:chgData name="Gerth Stølting Brodal" userId="04ef4784-6591-4f86-a140-f5c3b108582a" providerId="ADAL" clId="{C2D62179-613D-4612-B99D-80773BC59D82}" dt="2024-02-26T08:07:05.182" v="89" actId="6549"/>
        <pc:sldMkLst>
          <pc:docMk/>
          <pc:sldMk cId="567584679" sldId="587"/>
        </pc:sldMkLst>
      </pc:sldChg>
      <pc:sldChg chg="modSp mod">
        <pc:chgData name="Gerth Stølting Brodal" userId="04ef4784-6591-4f86-a140-f5c3b108582a" providerId="ADAL" clId="{C2D62179-613D-4612-B99D-80773BC59D82}" dt="2024-02-26T07:51:58.368" v="82" actId="207"/>
        <pc:sldMkLst>
          <pc:docMk/>
          <pc:sldMk cId="1526489455" sldId="592"/>
        </pc:sldMkLst>
      </pc:sldChg>
      <pc:sldChg chg="modSp mod modNotesTx">
        <pc:chgData name="Gerth Stølting Brodal" userId="04ef4784-6591-4f86-a140-f5c3b108582a" providerId="ADAL" clId="{C2D62179-613D-4612-B99D-80773BC59D82}" dt="2024-02-26T07:52:13.521" v="85" actId="207"/>
        <pc:sldMkLst>
          <pc:docMk/>
          <pc:sldMk cId="3354709852" sldId="593"/>
        </pc:sldMkLst>
      </pc:sldChg>
      <pc:sldChg chg="modSp">
        <pc:chgData name="Gerth Stølting Brodal" userId="04ef4784-6591-4f86-a140-f5c3b108582a" providerId="ADAL" clId="{C2D62179-613D-4612-B99D-80773BC59D82}" dt="2024-02-21T08:44:28.631" v="0" actId="6549"/>
        <pc:sldMkLst>
          <pc:docMk/>
          <pc:sldMk cId="3149368856" sldId="596"/>
        </pc:sldMkLst>
      </pc:sldChg>
      <pc:sldChg chg="modSp mod">
        <pc:chgData name="Gerth Stølting Brodal" userId="04ef4784-6591-4f86-a140-f5c3b108582a" providerId="ADAL" clId="{C2D62179-613D-4612-B99D-80773BC59D82}" dt="2024-02-21T09:00:15.555" v="64" actId="313"/>
        <pc:sldMkLst>
          <pc:docMk/>
          <pc:sldMk cId="2518119805" sldId="601"/>
        </pc:sldMkLst>
      </pc:sldChg>
      <pc:sldChg chg="modSp mod">
        <pc:chgData name="Gerth Stølting Brodal" userId="04ef4784-6591-4f86-a140-f5c3b108582a" providerId="ADAL" clId="{C2D62179-613D-4612-B99D-80773BC59D82}" dt="2024-02-25T19:04:53.683" v="76" actId="6549"/>
        <pc:sldMkLst>
          <pc:docMk/>
          <pc:sldMk cId="1045497289" sldId="602"/>
        </pc:sldMkLst>
      </pc:sldChg>
      <pc:sldChg chg="modAnim">
        <pc:chgData name="Gerth Stølting Brodal" userId="04ef4784-6591-4f86-a140-f5c3b108582a" providerId="ADAL" clId="{C2D62179-613D-4612-B99D-80773BC59D82}" dt="2024-02-26T08:09:34.899" v="90"/>
        <pc:sldMkLst>
          <pc:docMk/>
          <pc:sldMk cId="1220840155" sldId="606"/>
        </pc:sldMkLst>
      </pc:sldChg>
      <pc:sldChg chg="modNotesTx">
        <pc:chgData name="Gerth Stølting Brodal" userId="04ef4784-6591-4f86-a140-f5c3b108582a" providerId="ADAL" clId="{C2D62179-613D-4612-B99D-80773BC59D82}" dt="2024-02-21T08:56:09.842" v="15" actId="20577"/>
        <pc:sldMkLst>
          <pc:docMk/>
          <pc:sldMk cId="1429464979" sldId="608"/>
        </pc:sldMkLst>
      </pc:sldChg>
    </pc:docChg>
  </pc:docChgLst>
  <pc:docChgLst>
    <pc:chgData name="Gerth Stølting Brodal" userId="04ef4784-6591-4f86-a140-f5c3b108582a" providerId="ADAL" clId="{1F324BB6-B43F-4994-A32E-C009FE83786F}"/>
    <pc:docChg chg="undo custSel modSld">
      <pc:chgData name="Gerth Stølting Brodal" userId="04ef4784-6591-4f86-a140-f5c3b108582a" providerId="ADAL" clId="{1F324BB6-B43F-4994-A32E-C009FE83786F}" dt="2021-02-25T21:48:23.855" v="336" actId="20577"/>
      <pc:docMkLst>
        <pc:docMk/>
      </pc:docMkLst>
      <pc:sldChg chg="modNotesTx">
        <pc:chgData name="Gerth Stølting Brodal" userId="04ef4784-6591-4f86-a140-f5c3b108582a" providerId="ADAL" clId="{1F324BB6-B43F-4994-A32E-C009FE83786F}" dt="2021-02-25T21:48:23.855" v="336" actId="20577"/>
        <pc:sldMkLst>
          <pc:docMk/>
          <pc:sldMk cId="567584679" sldId="587"/>
        </pc:sldMkLst>
      </pc:sldChg>
      <pc:sldChg chg="modSp">
        <pc:chgData name="Gerth Stølting Brodal" userId="04ef4784-6591-4f86-a140-f5c3b108582a" providerId="ADAL" clId="{1F324BB6-B43F-4994-A32E-C009FE83786F}" dt="2021-02-25T21:32:18.494" v="135" actId="20577"/>
        <pc:sldMkLst>
          <pc:docMk/>
          <pc:sldMk cId="3354709852" sldId="593"/>
        </pc:sldMkLst>
      </pc:sldChg>
      <pc:sldChg chg="addSp modSp mod modAnim">
        <pc:chgData name="Gerth Stølting Brodal" userId="04ef4784-6591-4f86-a140-f5c3b108582a" providerId="ADAL" clId="{1F324BB6-B43F-4994-A32E-C009FE83786F}" dt="2021-02-25T21:19:54.304" v="129"/>
        <pc:sldMkLst>
          <pc:docMk/>
          <pc:sldMk cId="345092261" sldId="598"/>
        </pc:sldMkLst>
      </pc:sldChg>
      <pc:sldChg chg="addSp delSp modSp mod modAnim">
        <pc:chgData name="Gerth Stølting Brodal" userId="04ef4784-6591-4f86-a140-f5c3b108582a" providerId="ADAL" clId="{1F324BB6-B43F-4994-A32E-C009FE83786F}" dt="2021-02-25T19:30:51.449" v="64" actId="1076"/>
        <pc:sldMkLst>
          <pc:docMk/>
          <pc:sldMk cId="3608860866" sldId="599"/>
        </pc:sldMkLst>
      </pc:sldChg>
      <pc:sldChg chg="addSp modSp mod">
        <pc:chgData name="Gerth Stølting Brodal" userId="04ef4784-6591-4f86-a140-f5c3b108582a" providerId="ADAL" clId="{1F324BB6-B43F-4994-A32E-C009FE83786F}" dt="2021-02-25T21:39:51.129" v="285" actId="1076"/>
        <pc:sldMkLst>
          <pc:docMk/>
          <pc:sldMk cId="2518119805" sldId="601"/>
        </pc:sldMkLst>
      </pc:sldChg>
      <pc:sldChg chg="addSp modSp mod modAnim">
        <pc:chgData name="Gerth Stølting Brodal" userId="04ef4784-6591-4f86-a140-f5c3b108582a" providerId="ADAL" clId="{1F324BB6-B43F-4994-A32E-C009FE83786F}" dt="2021-02-25T20:00:17.712" v="114" actId="1035"/>
        <pc:sldMkLst>
          <pc:docMk/>
          <pc:sldMk cId="1220840155" sldId="606"/>
        </pc:sldMkLst>
      </pc:sldChg>
      <pc:sldChg chg="modSp mod">
        <pc:chgData name="Gerth Stølting Brodal" userId="04ef4784-6591-4f86-a140-f5c3b108582a" providerId="ADAL" clId="{1F324BB6-B43F-4994-A32E-C009FE83786F}" dt="2021-02-25T19:51:37.967" v="66" actId="1076"/>
        <pc:sldMkLst>
          <pc:docMk/>
          <pc:sldMk cId="3107987302" sldId="6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f(x):</a:t>
            </a:r>
          </a:p>
          <a:p>
            <a:r>
              <a:rPr lang="en-US" dirty="0"/>
              <a:t>    print('x =', x)</a:t>
            </a:r>
          </a:p>
          <a:p>
            <a:r>
              <a:rPr lang="en-US" dirty="0"/>
              <a:t>    f(x + 1)</a:t>
            </a:r>
          </a:p>
          <a:p>
            <a:endParaRPr lang="en-US" dirty="0"/>
          </a:p>
          <a:p>
            <a:r>
              <a:rPr lang="en-US" dirty="0"/>
              <a:t>f(10)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binomial_A</a:t>
            </a:r>
            <a:r>
              <a:rPr lang="en-US" baseline="0" dirty="0"/>
              <a:t>, temporary result is not integer,</a:t>
            </a:r>
          </a:p>
          <a:p>
            <a:r>
              <a:rPr lang="en-US" baseline="0" dirty="0"/>
              <a:t>replace // with / will compute with floats,</a:t>
            </a:r>
          </a:p>
          <a:p>
            <a:r>
              <a:rPr lang="en-US" dirty="0"/>
              <a:t>&gt;&gt;&gt; print(f'{</a:t>
            </a:r>
            <a:r>
              <a:rPr lang="en-US" dirty="0" err="1"/>
              <a:t>binomial_A</a:t>
            </a:r>
            <a:r>
              <a:rPr lang="en-US" dirty="0"/>
              <a:t>(8,5):0.30f}')</a:t>
            </a:r>
          </a:p>
          <a:p>
            <a:r>
              <a:rPr lang="en-US" dirty="0"/>
              <a:t>56.000000000000007105427357601002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  “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leaves.add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(tree)” by “leaves |= {tree}” requires “nonlocal”, since otherwise leaves is assumed to be a local variable, due to </a:t>
            </a:r>
            <a:r>
              <a:rPr lang="en-US" sz="12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the assignment.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Behaviour</a:t>
            </a:r>
            <a:r>
              <a:rPr lang="en-US" dirty="0"/>
              <a:t> different on Windows and Mac</a:t>
            </a:r>
          </a:p>
          <a:p>
            <a:endParaRPr lang="en-US" dirty="0"/>
          </a:p>
          <a:p>
            <a:r>
              <a:rPr lang="en-US" dirty="0"/>
              <a:t>Increasing recursion depth can cause the program to crash!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Concatenates list using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Concatenates list using [*] notation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plt.axis</a:t>
            </a:r>
            <a:r>
              <a:rPr lang="en-US" dirty="0"/>
              <a:t>([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(*zip(*</a:t>
            </a:r>
            <a:r>
              <a:rPr lang="en-US" dirty="0" err="1"/>
              <a:t>z_curve</a:t>
            </a:r>
            <a:r>
              <a:rPr lang="en-US" dirty="0"/>
              <a:t>(6)));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solution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exceeded” when n = 2000, whereas iterative does not!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da-DK" dirty="0"/>
              <a:t>def </a:t>
            </a:r>
            <a:r>
              <a:rPr lang="da-DK" dirty="0" err="1"/>
              <a:t>factorial</a:t>
            </a:r>
            <a:r>
              <a:rPr lang="da-DK" dirty="0"/>
              <a:t>(n):</a:t>
            </a:r>
          </a:p>
          <a:p>
            <a:r>
              <a:rPr lang="da-DK" dirty="0"/>
              <a:t>    return </a:t>
            </a:r>
            <a:r>
              <a:rPr lang="da-DK" dirty="0" err="1"/>
              <a:t>math.prod</a:t>
            </a:r>
            <a:r>
              <a:rPr lang="da-DK" dirty="0"/>
              <a:t>(range(1, n + 1))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equivalent descriptions of binomial(n, k); what code do you find the easiest to read</a:t>
            </a:r>
          </a:p>
          <a:p>
            <a:r>
              <a:rPr lang="en-US" dirty="0"/>
              <a:t>Henrik Bærbak Christensen burger “bail out fast” in SWEA course - https://baerbak.cs.au.dk/c/swea/resource/cleancode.pdf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Henrik is based on </a:t>
            </a:r>
            <a:r>
              <a:rPr lang="en-US" b="1" dirty="0"/>
              <a:t>Clean Code -  Handbook of Agile Software Craftsmanship (2009), Robert C Martin (Chapter 3 on Functions)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2x return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by a single return at end of </a:t>
            </a:r>
            <a:r>
              <a:rPr lang="da-DK" dirty="0" err="1"/>
              <a:t>function</a:t>
            </a:r>
            <a:r>
              <a:rPr lang="da-DK" dirty="0"/>
              <a:t>; </a:t>
            </a:r>
            <a:r>
              <a:rPr lang="da-DK" dirty="0" err="1"/>
              <a:t>introduced</a:t>
            </a:r>
            <a:r>
              <a:rPr lang="da-DK" dirty="0"/>
              <a:t> ”</a:t>
            </a:r>
            <a:r>
              <a:rPr lang="da-DK" dirty="0" err="1"/>
              <a:t>result</a:t>
            </a:r>
            <a:r>
              <a:rPr lang="da-DK" dirty="0"/>
              <a:t>” variable</a:t>
            </a:r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lecture</a:t>
            </a:r>
            <a:r>
              <a:rPr lang="da-DK" dirty="0"/>
              <a:t> 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b="1" dirty="0"/>
              <a:t>@trace</a:t>
            </a:r>
            <a:r>
              <a:rPr lang="da-DK" b="0" dirty="0"/>
              <a:t> </a:t>
            </a:r>
            <a:r>
              <a:rPr lang="da-DK" b="0" dirty="0" err="1"/>
              <a:t>that</a:t>
            </a:r>
            <a:r>
              <a:rPr lang="da-DK" b="0" dirty="0"/>
              <a:t> </a:t>
            </a:r>
            <a:r>
              <a:rPr lang="da-DK" b="0" dirty="0" err="1"/>
              <a:t>automatically</a:t>
            </a:r>
            <a:r>
              <a:rPr lang="da-DK" b="0" dirty="0"/>
              <a:t> </a:t>
            </a:r>
            <a:r>
              <a:rPr lang="da-DK" b="0" dirty="0" err="1"/>
              <a:t>adds</a:t>
            </a:r>
            <a:r>
              <a:rPr lang="da-DK" b="0" dirty="0"/>
              <a:t> the </a:t>
            </a:r>
            <a:r>
              <a:rPr lang="da-DK" b="0" dirty="0" err="1"/>
              <a:t>this</a:t>
            </a:r>
            <a:r>
              <a:rPr lang="da-DK" b="0" dirty="0"/>
              <a:t> </a:t>
            </a:r>
            <a:r>
              <a:rPr lang="da-DK" b="0" dirty="0" err="1"/>
              <a:t>tracing</a:t>
            </a:r>
            <a:r>
              <a:rPr lang="da-DK" b="0" dirty="0"/>
              <a:t> to a </a:t>
            </a:r>
            <a:r>
              <a:rPr lang="da-DK" b="0" dirty="0" err="1"/>
              <a:t>recursive</a:t>
            </a:r>
            <a:r>
              <a:rPr lang="da-DK" b="0" dirty="0"/>
              <a:t> procedure (</a:t>
            </a:r>
            <a:r>
              <a:rPr lang="da-DK" b="0" dirty="0" err="1"/>
              <a:t>see</a:t>
            </a:r>
            <a:r>
              <a:rPr lang="da-DK" b="0" dirty="0"/>
              <a:t> slides)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Note: No base case </a:t>
            </a:r>
            <a:r>
              <a:rPr lang="da-DK" dirty="0" err="1"/>
              <a:t>necessary</a:t>
            </a:r>
            <a:r>
              <a:rPr lang="da-DK" dirty="0"/>
              <a:t> for n==k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och_snowflake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Z-order_cur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3543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/>
              <a:t>stack frames</a:t>
            </a:r>
          </a:p>
        </p:txBody>
      </p:sp>
    </p:spTree>
    <p:extLst>
      <p:ext uri="{BB962C8B-B14F-4D97-AF65-F5344CB8AC3E}">
        <p14:creationId xmlns:p14="http://schemas.microsoft.com/office/powerpoint/2010/main" val="38010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k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/>
                          <m:t>!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Unfolding </a:t>
                </a:r>
                <a:r>
                  <a:rPr lang="da-DK" dirty="0" err="1"/>
                  <a:t>computation</a:t>
                </a:r>
                <a:r>
                  <a:rPr lang="da-DK" dirty="0"/>
                  <a:t> shows 2n - 2 </a:t>
                </a:r>
                <a:r>
                  <a:rPr lang="da-DK" dirty="0" err="1"/>
                  <a:t>multiplications</a:t>
                </a:r>
                <a:r>
                  <a:rPr lang="da-DK" dirty="0"/>
                  <a:t> and 2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value</a:t>
                </a:r>
                <a:r>
                  <a:rPr lang="da-DK" dirty="0">
                    <a:sym typeface="Wingdings" panose="05000000000000000000" pitchFamily="2" charset="2"/>
                  </a:rPr>
                  <a:t> n !  </a:t>
                </a:r>
                <a:r>
                  <a:rPr lang="da-DK" dirty="0" err="1">
                    <a:sym typeface="Wingdings" panose="05000000000000000000" pitchFamily="2" charset="2"/>
                  </a:rPr>
                  <a:t>can</a:t>
                </a:r>
                <a:r>
                  <a:rPr lang="da-DK" dirty="0">
                    <a:sym typeface="Wingdings" panose="05000000000000000000" pitchFamily="2" charset="2"/>
                  </a:rPr>
                  <a:t> have </a:t>
                </a:r>
                <a:r>
                  <a:rPr lang="da-DK" dirty="0" err="1">
                    <a:sym typeface="Wingdings" panose="05000000000000000000" pitchFamily="2" charset="2"/>
                  </a:rPr>
                  <a:t>significantly</a:t>
                </a:r>
                <a:r>
                  <a:rPr lang="da-DK" dirty="0">
                    <a:sym typeface="Wingdings" panose="05000000000000000000" pitchFamily="2" charset="2"/>
                  </a:rPr>
                  <a:t> more </a:t>
                </a:r>
                <a:r>
                  <a:rPr lang="da-DK" dirty="0" err="1">
                    <a:sym typeface="Wingdings" panose="05000000000000000000" pitchFamily="2" charset="2"/>
                  </a:rPr>
                  <a:t>digits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than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result (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  <a:blipFill>
                <a:blip r:embed="rId3"/>
                <a:stretch>
                  <a:fillRect l="-974" r="-703" b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74426"/>
              </p:ext>
            </p:extLst>
          </p:nvPr>
        </p:nvGraphicFramePr>
        <p:xfrm>
          <a:off x="1908810" y="3483197"/>
          <a:ext cx="83743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//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(k) //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∙ (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da-DK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k </a:t>
                </a:r>
                <a:r>
                  <a:rPr lang="da-DK" dirty="0" err="1"/>
                  <a:t>multiplications</a:t>
                </a:r>
                <a:r>
                  <a:rPr lang="da-DK" dirty="0"/>
                  <a:t> and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Multiplication</a:t>
                </a:r>
                <a:r>
                  <a:rPr lang="da-DK" dirty="0">
                    <a:sym typeface="Wingdings" panose="05000000000000000000" pitchFamily="2" charset="2"/>
                  </a:rPr>
                  <a:t> with </a:t>
                </a:r>
                <a:r>
                  <a:rPr lang="da-DK" dirty="0" err="1">
                    <a:sym typeface="Wingdings" panose="05000000000000000000" pitchFamily="2" charset="2"/>
                  </a:rPr>
                  <a:t>fractions</a:t>
                </a:r>
                <a:r>
                  <a:rPr lang="da-DK" dirty="0">
                    <a:sym typeface="Wingdings" panose="05000000000000000000" pitchFamily="2" charset="2"/>
                  </a:rPr>
                  <a:t> ≥ 1  </a:t>
                </a:r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numbers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limited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  <a:blipFill>
                <a:blip r:embed="rId4"/>
                <a:stretch>
                  <a:fillRect l="-97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976"/>
              </p:ext>
            </p:extLst>
          </p:nvPr>
        </p:nvGraphicFramePr>
        <p:xfrm>
          <a:off x="2882753" y="3325227"/>
          <a:ext cx="6599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binomial_recursive_product.py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k == 0: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 * n // k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err="1"/>
                  <a:t>Questions</a:t>
                </a:r>
                <a:r>
                  <a:rPr lang="da-DK" dirty="0"/>
                  <a:t> – </a:t>
                </a:r>
                <a:r>
                  <a:rPr lang="da-DK" dirty="0" err="1"/>
                  <a:t>Which</a:t>
                </a:r>
                <a:r>
                  <a:rPr lang="da-DK" dirty="0"/>
                  <a:t> </a:t>
                </a:r>
                <a:r>
                  <a:rPr lang="da-DK" dirty="0" err="1"/>
                  <a:t>correctly</a:t>
                </a:r>
                <a:r>
                  <a:rPr lang="da-DK" dirty="0"/>
                  <a:t> </a:t>
                </a:r>
                <a:r>
                  <a:rPr lang="da-DK" dirty="0" err="1"/>
                  <a:t>computes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72" y="3484989"/>
            <a:ext cx="3037320" cy="25610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binomial_A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none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smtClean="0"/>
                      <m:t> = 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mtClean="0"/>
                          <m:t>n</m:t>
                        </m:r>
                        <m:r>
                          <m:rPr>
                            <m:nor/>
                          </m:rPr>
                          <a:rPr lang="da-DK" smtClean="0"/>
                          <m:t> ∙ (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  <a:blipFill>
                <a:blip r:embed="rId4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9595"/>
              </p:ext>
            </p:extLst>
          </p:nvPr>
        </p:nvGraphicFramePr>
        <p:xfrm>
          <a:off x="5664213" y="3126995"/>
          <a:ext cx="62477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838200" y="402868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9AFBE2-ED33-413C-B3AB-4F117126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9625"/>
              </p:ext>
            </p:extLst>
          </p:nvPr>
        </p:nvGraphicFramePr>
        <p:xfrm>
          <a:off x="9201984" y="2427131"/>
          <a:ext cx="29070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12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0121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print all leaves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692288"/>
          </a:xfrm>
        </p:spPr>
        <p:txBody>
          <a:bodyPr/>
          <a:lstStyle/>
          <a:p>
            <a:r>
              <a:rPr lang="en-US" dirty="0"/>
              <a:t>Assume a recursively nested tuple represents a tree with strings as leaves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04387"/>
              </p:ext>
            </p:extLst>
          </p:nvPr>
        </p:nvGraphicFramePr>
        <p:xfrm>
          <a:off x="3750233" y="2772138"/>
          <a:ext cx="5357455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20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print('Leaf:', 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00E2C-2DBB-4718-912E-C47C1F4AD9E1}"/>
              </a:ext>
            </a:extLst>
          </p:cNvPr>
          <p:cNvSpPr txBox="1"/>
          <p:nvPr/>
        </p:nvSpPr>
        <p:spPr>
          <a:xfrm>
            <a:off x="9753600" y="462078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251811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7783" cy="1325563"/>
          </a:xfrm>
        </p:spPr>
        <p:txBody>
          <a:bodyPr/>
          <a:lstStyle/>
          <a:p>
            <a:r>
              <a:rPr lang="en-US" dirty="0"/>
              <a:t>Question – How many times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print_leaves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called in the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2636818"/>
            <a:ext cx="2705100" cy="269019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2558"/>
              </p:ext>
            </p:extLst>
          </p:nvPr>
        </p:nvGraphicFramePr>
        <p:xfrm>
          <a:off x="1848151" y="2285669"/>
          <a:ext cx="5453797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print('Leaf:',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18420" y="367784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2BBD-3B40-4DDA-BECE-F7ECC213EEB2}"/>
              </a:ext>
            </a:extLst>
          </p:cNvPr>
          <p:cNvSpPr txBox="1"/>
          <p:nvPr/>
        </p:nvSpPr>
        <p:spPr>
          <a:xfrm>
            <a:off x="0" y="4134314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1045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5214"/>
              </p:ext>
            </p:extLst>
          </p:nvPr>
        </p:nvGraphicFramePr>
        <p:xfrm>
          <a:off x="382522" y="1166192"/>
          <a:ext cx="1141158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1896351341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set()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leaves)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leaves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'c', 'b'}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'e', 'a', 'f', 'c', 'd'}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62" y="18502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397"/>
              </p:ext>
            </p:extLst>
          </p:nvPr>
        </p:nvGraphicFramePr>
        <p:xfrm>
          <a:off x="2767913" y="530087"/>
          <a:ext cx="6959183" cy="58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1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  <a:b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leaves  </a:t>
                      </a:r>
                      <a:r>
                        <a:rPr lang="en-US" sz="20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be omitted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('b', 'c')))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 ('e', 'f')))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Maximum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94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r>
              <a:rPr lang="da-DK" dirty="0" err="1"/>
              <a:t>Pythons</a:t>
            </a:r>
            <a:r>
              <a:rPr lang="da-DK" dirty="0"/>
              <a:t>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allowed</a:t>
            </a:r>
            <a:r>
              <a:rPr lang="da-DK" dirty="0"/>
              <a:t>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increased</a:t>
            </a:r>
            <a:r>
              <a:rPr lang="da-DK" dirty="0"/>
              <a:t> by </a:t>
            </a:r>
          </a:p>
          <a:p>
            <a:pPr>
              <a:spcBef>
                <a:spcPts val="0"/>
              </a:spcBef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(1500)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496"/>
              </p:ext>
            </p:extLst>
          </p:nvPr>
        </p:nvGraphicFramePr>
        <p:xfrm>
          <a:off x="8018050" y="1412873"/>
          <a:ext cx="3776162" cy="47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1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print("#", x)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 while pickling an object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68792"/>
            <a:ext cx="9991928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95611"/>
              </p:ext>
            </p:extLst>
          </p:nvPr>
        </p:nvGraphicFramePr>
        <p:xfrm>
          <a:off x="5383865" y="797011"/>
          <a:ext cx="640243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4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koch_curve.py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06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q, depth=3):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[p, q]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 p, q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 = 1 /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p1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p2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2 - h *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 + h * dx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p3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* 2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/ 3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 p1,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(p1, p2,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(p2, p3, depth - 1)[:-1]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(p3, q,  depth - 1))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((0, 0), (1, 0), depth=3)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(aspect='equal')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'r-')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'k.')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 flipV="1">
            <a:off x="9443145" y="4430212"/>
            <a:ext cx="371613" cy="475698"/>
          </a:xfrm>
          <a:custGeom>
            <a:avLst/>
            <a:gdLst>
              <a:gd name="connsiteX0" fmla="*/ 3578087 w 3578087"/>
              <a:gd name="connsiteY0" fmla="*/ 0 h 1431235"/>
              <a:gd name="connsiteX1" fmla="*/ 914400 w 3578087"/>
              <a:gd name="connsiteY1" fmla="*/ 768626 h 1431235"/>
              <a:gd name="connsiteX2" fmla="*/ 0 w 3578087"/>
              <a:gd name="connsiteY2" fmla="*/ 1431235 h 1431235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1020418">
                <a:moveTo>
                  <a:pt x="3472070" y="0"/>
                </a:moveTo>
                <a:cubicBezTo>
                  <a:pt x="2160104" y="0"/>
                  <a:pt x="1493078" y="187739"/>
                  <a:pt x="914400" y="357809"/>
                </a:cubicBezTo>
                <a:cubicBezTo>
                  <a:pt x="335722" y="527879"/>
                  <a:pt x="159026" y="808383"/>
                  <a:pt x="0" y="102041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1326" y="4666420"/>
            <a:ext cx="224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remove last point (equal to first point in next recursive 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86994-CC7E-5907-4B27-9169C9B15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2" y="1543550"/>
            <a:ext cx="3509736" cy="16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6BDD6-D026-9035-B946-C90C5DE71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0" b="2321"/>
          <a:stretch/>
        </p:blipFill>
        <p:spPr>
          <a:xfrm>
            <a:off x="782814" y="2021805"/>
            <a:ext cx="3529184" cy="102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380C-AE1D-547E-2C81-E4F361730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9" y="3232256"/>
            <a:ext cx="3442813" cy="1041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563BCC-3D90-389B-09FB-4553A3ED7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99" y="4495135"/>
            <a:ext cx="3569223" cy="1033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3B16EC-1057-D885-A77A-BCD9CCE0CD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6"/>
          <a:stretch/>
        </p:blipFill>
        <p:spPr>
          <a:xfrm>
            <a:off x="901379" y="5713242"/>
            <a:ext cx="3494864" cy="103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1D5184-0C00-6938-B81E-0C5FFAD29939}"/>
              </a:ext>
            </a:extLst>
          </p:cNvPr>
          <p:cNvSpPr txBox="1"/>
          <p:nvPr/>
        </p:nvSpPr>
        <p:spPr>
          <a:xfrm>
            <a:off x="3351780" y="126988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8F901-48B5-CB67-7347-E429F43F22EA}"/>
              </a:ext>
            </a:extLst>
          </p:cNvPr>
          <p:cNvSpPr txBox="1"/>
          <p:nvPr/>
        </p:nvSpPr>
        <p:spPr>
          <a:xfrm>
            <a:off x="3351780" y="197635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8C3B9-AADE-D63B-697D-4E45B535B8FC}"/>
              </a:ext>
            </a:extLst>
          </p:cNvPr>
          <p:cNvSpPr txBox="1"/>
          <p:nvPr/>
        </p:nvSpPr>
        <p:spPr>
          <a:xfrm>
            <a:off x="3351780" y="3341619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58AD1-43A6-1F54-1977-A32C9793999A}"/>
              </a:ext>
            </a:extLst>
          </p:cNvPr>
          <p:cNvSpPr txBox="1"/>
          <p:nvPr/>
        </p:nvSpPr>
        <p:spPr>
          <a:xfrm>
            <a:off x="3351780" y="4516106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3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19717-7A93-FF85-6223-8CB3086F933F}"/>
              </a:ext>
            </a:extLst>
          </p:cNvPr>
          <p:cNvSpPr txBox="1"/>
          <p:nvPr/>
        </p:nvSpPr>
        <p:spPr>
          <a:xfrm>
            <a:off x="3351780" y="5733634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4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CEAD96-9D62-1624-E0E3-E0380D0AB46F}"/>
              </a:ext>
            </a:extLst>
          </p:cNvPr>
          <p:cNvGrpSpPr/>
          <p:nvPr/>
        </p:nvGrpSpPr>
        <p:grpSpPr>
          <a:xfrm>
            <a:off x="776494" y="1717707"/>
            <a:ext cx="3587401" cy="1485949"/>
            <a:chOff x="5289228" y="169201"/>
            <a:chExt cx="4595285" cy="2141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D0D07C-EFD3-4852-DB40-7BE03ECD38AA}"/>
                </a:ext>
              </a:extLst>
            </p:cNvPr>
            <p:cNvSpPr txBox="1"/>
            <p:nvPr/>
          </p:nvSpPr>
          <p:spPr>
            <a:xfrm>
              <a:off x="5289228" y="1916587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16969-B436-AC74-8FA4-DEB548E716E4}"/>
                </a:ext>
              </a:extLst>
            </p:cNvPr>
            <p:cNvSpPr txBox="1"/>
            <p:nvPr/>
          </p:nvSpPr>
          <p:spPr>
            <a:xfrm>
              <a:off x="9585575" y="1941220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E2A34-7D74-EF7F-CB7E-3BE9AED10AD2}"/>
                </a:ext>
              </a:extLst>
            </p:cNvPr>
            <p:cNvSpPr txBox="1"/>
            <p:nvPr/>
          </p:nvSpPr>
          <p:spPr>
            <a:xfrm>
              <a:off x="6700602" y="19242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9E923D-62F8-9064-2199-01A8343F301E}"/>
                </a:ext>
              </a:extLst>
            </p:cNvPr>
            <p:cNvSpPr txBox="1"/>
            <p:nvPr/>
          </p:nvSpPr>
          <p:spPr>
            <a:xfrm>
              <a:off x="7395313" y="169201"/>
              <a:ext cx="51435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ECAA-87AB-E4D8-2C85-DBFB88D70D62}"/>
                </a:ext>
              </a:extLst>
            </p:cNvPr>
            <p:cNvSpPr txBox="1"/>
            <p:nvPr/>
          </p:nvSpPr>
          <p:spPr>
            <a:xfrm>
              <a:off x="8153400" y="19165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E1D210-3CF0-C9C7-FE43-5FAC6652BC07}"/>
              </a:ext>
            </a:extLst>
          </p:cNvPr>
          <p:cNvGrpSpPr/>
          <p:nvPr/>
        </p:nvGrpSpPr>
        <p:grpSpPr>
          <a:xfrm>
            <a:off x="1704115" y="4172933"/>
            <a:ext cx="1079079" cy="1486972"/>
            <a:chOff x="6468032" y="170548"/>
            <a:chExt cx="1382248" cy="21428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9E54F-0284-4A96-5123-870496AC4656}"/>
                </a:ext>
              </a:extLst>
            </p:cNvPr>
            <p:cNvSpPr txBox="1"/>
            <p:nvPr/>
          </p:nvSpPr>
          <p:spPr>
            <a:xfrm>
              <a:off x="6741153" y="1944039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331490-728F-276F-BEE2-30DA2A391F6C}"/>
                </a:ext>
              </a:extLst>
            </p:cNvPr>
            <p:cNvSpPr txBox="1"/>
            <p:nvPr/>
          </p:nvSpPr>
          <p:spPr>
            <a:xfrm>
              <a:off x="7425983" y="170548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C6D4D5-F851-A56D-5187-6647B0513855}"/>
                </a:ext>
              </a:extLst>
            </p:cNvPr>
            <p:cNvSpPr txBox="1"/>
            <p:nvPr/>
          </p:nvSpPr>
          <p:spPr>
            <a:xfrm>
              <a:off x="7103237" y="1334069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56A9F-68AB-33EA-F2F0-3A19A9A37752}"/>
                </a:ext>
              </a:extLst>
            </p:cNvPr>
            <p:cNvSpPr txBox="1"/>
            <p:nvPr/>
          </p:nvSpPr>
          <p:spPr>
            <a:xfrm>
              <a:off x="6468032" y="745703"/>
              <a:ext cx="514351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544454-7884-9807-F7B5-887C11C398F2}"/>
                </a:ext>
              </a:extLst>
            </p:cNvPr>
            <p:cNvSpPr txBox="1"/>
            <p:nvPr/>
          </p:nvSpPr>
          <p:spPr>
            <a:xfrm>
              <a:off x="7335929" y="914580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D3190C1-BF03-65B4-0588-CD8D1B8827ED}"/>
              </a:ext>
            </a:extLst>
          </p:cNvPr>
          <p:cNvSpPr txBox="1"/>
          <p:nvPr/>
        </p:nvSpPr>
        <p:spPr>
          <a:xfrm>
            <a:off x="7296150" y="6438078"/>
            <a:ext cx="476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8"/>
              </a:rPr>
              <a:t>en.wikipedia.org/wiki/Koch_snowflake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08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0A0AC3-F8A0-3764-F5E9-C62D222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9" y="1372570"/>
            <a:ext cx="4734072" cy="5092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Z-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51680"/>
              </p:ext>
            </p:extLst>
          </p:nvPr>
        </p:nvGraphicFramePr>
        <p:xfrm>
          <a:off x="6153376" y="175098"/>
          <a:ext cx="582009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7375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(depth, x0=0, y0=0, x1=1, y1=1):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(x0 + x1) / 2, (y0 + y1) /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[(x, y)]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y0, x,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y0, x1,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y, x, y1),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y, x1, y1)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depth in range(4):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zip(*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1 + depth, aspect='equal')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f'depth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{depth}')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1, 0, 1])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[0,1,1,0,0], [0,0,1,1,0],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box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[0.5,0.5], [0,1],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vertical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[0,1], [0.5,0.5], 'k:’,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horizontal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'k-',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'r.',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 points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1C217-2EC0-DD57-6EEE-F934237B9178}"/>
              </a:ext>
            </a:extLst>
          </p:cNvPr>
          <p:cNvSpPr txBox="1"/>
          <p:nvPr/>
        </p:nvSpPr>
        <p:spPr>
          <a:xfrm>
            <a:off x="8230216" y="6431280"/>
            <a:ext cx="3717607" cy="36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en.wikipedia.org/wiki/Z-</a:t>
            </a:r>
            <a:r>
              <a:rPr lang="da-DK" dirty="0" err="1">
                <a:hlinkClick r:id="rId4"/>
              </a:rPr>
              <a:t>order_curve</a:t>
            </a:r>
            <a:endParaRPr lang="da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1BD08-50AA-9CA2-657B-6D921A637146}"/>
              </a:ext>
            </a:extLst>
          </p:cNvPr>
          <p:cNvSpPr txBox="1"/>
          <p:nvPr/>
        </p:nvSpPr>
        <p:spPr>
          <a:xfrm>
            <a:off x="2800350" y="133828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(x1, y1)</a:t>
            </a:r>
            <a:endParaRPr lang="da-DK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DE4CD-FE19-AD67-DE79-062811FC6D9E}"/>
              </a:ext>
            </a:extLst>
          </p:cNvPr>
          <p:cNvSpPr txBox="1"/>
          <p:nvPr/>
        </p:nvSpPr>
        <p:spPr>
          <a:xfrm>
            <a:off x="2068830" y="2389345"/>
            <a:ext cx="70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(x, y)</a:t>
            </a:r>
            <a:endParaRPr lang="da-D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1BB49-DC71-D43F-A921-10D69472B25C}"/>
              </a:ext>
            </a:extLst>
          </p:cNvPr>
          <p:cNvSpPr txBox="1"/>
          <p:nvPr/>
        </p:nvSpPr>
        <p:spPr>
          <a:xfrm>
            <a:off x="548137" y="3698520"/>
            <a:ext cx="81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(x0, y0)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85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8936" y="2995810"/>
            <a:ext cx="5377911" cy="371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89" y="1426634"/>
            <a:ext cx="4928637" cy="1420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/>
              <a:t>”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4387"/>
              </p:ext>
            </p:extLst>
          </p:nvPr>
        </p:nvGraphicFramePr>
        <p:xfrm>
          <a:off x="6496260" y="854720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675" y="3159417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671" y="375321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671" y="434701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670" y="494080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669" y="5534605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668" y="612840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1747650" y="3299950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/>
          <p:cNvSpPr/>
          <p:nvPr/>
        </p:nvSpPr>
        <p:spPr>
          <a:xfrm>
            <a:off x="1745670" y="3939238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/>
          <p:cNvSpPr/>
          <p:nvPr/>
        </p:nvSpPr>
        <p:spPr>
          <a:xfrm>
            <a:off x="1733798" y="4568631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/>
          <p:cNvSpPr/>
          <p:nvPr/>
        </p:nvSpPr>
        <p:spPr>
          <a:xfrm>
            <a:off x="1733798" y="516799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Arc 14"/>
          <p:cNvSpPr/>
          <p:nvPr/>
        </p:nvSpPr>
        <p:spPr>
          <a:xfrm>
            <a:off x="1744993" y="576443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Arc 15"/>
          <p:cNvSpPr/>
          <p:nvPr/>
        </p:nvSpPr>
        <p:spPr>
          <a:xfrm>
            <a:off x="4646652" y="3272122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c 16"/>
          <p:cNvSpPr/>
          <p:nvPr/>
        </p:nvSpPr>
        <p:spPr>
          <a:xfrm>
            <a:off x="4644672" y="3900926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Arc 17"/>
          <p:cNvSpPr/>
          <p:nvPr/>
        </p:nvSpPr>
        <p:spPr>
          <a:xfrm>
            <a:off x="4681565" y="452639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Arc 18"/>
          <p:cNvSpPr/>
          <p:nvPr/>
        </p:nvSpPr>
        <p:spPr>
          <a:xfrm>
            <a:off x="4658172" y="514505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Arc 19"/>
          <p:cNvSpPr/>
          <p:nvPr/>
        </p:nvSpPr>
        <p:spPr>
          <a:xfrm>
            <a:off x="4646651" y="5787878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84606" y="3161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606" y="378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606" y="4409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06" y="5033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606" y="5537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619" y="6388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done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2797" y="3159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2797" y="4333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2797" y="4920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2797" y="3746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4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2797" y="5506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1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2037"/>
              </p:ext>
            </p:extLst>
          </p:nvPr>
        </p:nvGraphicFramePr>
        <p:xfrm>
          <a:off x="6490807" y="849147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9005"/>
              </p:ext>
            </p:extLst>
          </p:nvPr>
        </p:nvGraphicFramePr>
        <p:xfrm>
          <a:off x="1072760" y="2212283"/>
          <a:ext cx="32093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611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9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73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8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0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recursive_function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>
            <a:off x="4376450" y="551604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450" y="5516049"/>
            <a:ext cx="1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376450" y="224336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49060" y="2212282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94" y="602214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x = 0 is </a:t>
            </a:r>
            <a:r>
              <a:rPr lang="da-DK" dirty="0" err="1"/>
              <a:t>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792566" y="3211830"/>
            <a:ext cx="6561437" cy="3327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2045752" y="3930758"/>
            <a:ext cx="5881727" cy="2426664"/>
          </a:xfrm>
          <a:custGeom>
            <a:avLst/>
            <a:gdLst>
              <a:gd name="connsiteX0" fmla="*/ 2650234 w 5881727"/>
              <a:gd name="connsiteY0" fmla="*/ 92989 h 2426664"/>
              <a:gd name="connsiteX1" fmla="*/ 1239889 w 5881727"/>
              <a:gd name="connsiteY1" fmla="*/ 619932 h 2426664"/>
              <a:gd name="connsiteX2" fmla="*/ 402980 w 5881727"/>
              <a:gd name="connsiteY2" fmla="*/ 1379349 h 2426664"/>
              <a:gd name="connsiteX3" fmla="*/ 24 w 5881727"/>
              <a:gd name="connsiteY3" fmla="*/ 2200759 h 2426664"/>
              <a:gd name="connsiteX4" fmla="*/ 418479 w 5881727"/>
              <a:gd name="connsiteY4" fmla="*/ 2402237 h 2426664"/>
              <a:gd name="connsiteX5" fmla="*/ 728445 w 5881727"/>
              <a:gd name="connsiteY5" fmla="*/ 1751308 h 2426664"/>
              <a:gd name="connsiteX6" fmla="*/ 1053909 w 5881727"/>
              <a:gd name="connsiteY6" fmla="*/ 2340244 h 2426664"/>
              <a:gd name="connsiteX7" fmla="*/ 1441367 w 5881727"/>
              <a:gd name="connsiteY7" fmla="*/ 2138766 h 2426664"/>
              <a:gd name="connsiteX8" fmla="*/ 1053909 w 5881727"/>
              <a:gd name="connsiteY8" fmla="*/ 1394847 h 2426664"/>
              <a:gd name="connsiteX9" fmla="*/ 1487862 w 5881727"/>
              <a:gd name="connsiteY9" fmla="*/ 1038386 h 2426664"/>
              <a:gd name="connsiteX10" fmla="*/ 1921814 w 5881727"/>
              <a:gd name="connsiteY10" fmla="*/ 1503335 h 2426664"/>
              <a:gd name="connsiteX11" fmla="*/ 1720336 w 5881727"/>
              <a:gd name="connsiteY11" fmla="*/ 2123267 h 2426664"/>
              <a:gd name="connsiteX12" fmla="*/ 2138790 w 5881727"/>
              <a:gd name="connsiteY12" fmla="*/ 2231756 h 2426664"/>
              <a:gd name="connsiteX13" fmla="*/ 2324770 w 5881727"/>
              <a:gd name="connsiteY13" fmla="*/ 1797803 h 2426664"/>
              <a:gd name="connsiteX14" fmla="*/ 2650234 w 5881727"/>
              <a:gd name="connsiteY14" fmla="*/ 2293749 h 2426664"/>
              <a:gd name="connsiteX15" fmla="*/ 2913706 w 5881727"/>
              <a:gd name="connsiteY15" fmla="*/ 1921789 h 2426664"/>
              <a:gd name="connsiteX16" fmla="*/ 2650234 w 5881727"/>
              <a:gd name="connsiteY16" fmla="*/ 1239864 h 2426664"/>
              <a:gd name="connsiteX17" fmla="*/ 2030302 w 5881727"/>
              <a:gd name="connsiteY17" fmla="*/ 821410 h 2426664"/>
              <a:gd name="connsiteX18" fmla="*/ 3099685 w 5881727"/>
              <a:gd name="connsiteY18" fmla="*/ 325464 h 2426664"/>
              <a:gd name="connsiteX19" fmla="*/ 3983089 w 5881727"/>
              <a:gd name="connsiteY19" fmla="*/ 712922 h 2426664"/>
              <a:gd name="connsiteX20" fmla="*/ 3425150 w 5881727"/>
              <a:gd name="connsiteY20" fmla="*/ 1348352 h 2426664"/>
              <a:gd name="connsiteX21" fmla="*/ 3192675 w 5881727"/>
              <a:gd name="connsiteY21" fmla="*/ 2123267 h 2426664"/>
              <a:gd name="connsiteX22" fmla="*/ 3549136 w 5881727"/>
              <a:gd name="connsiteY22" fmla="*/ 2262752 h 2426664"/>
              <a:gd name="connsiteX23" fmla="*/ 3750614 w 5881727"/>
              <a:gd name="connsiteY23" fmla="*/ 1890793 h 2426664"/>
              <a:gd name="connsiteX24" fmla="*/ 4091577 w 5881727"/>
              <a:gd name="connsiteY24" fmla="*/ 2293749 h 2426664"/>
              <a:gd name="connsiteX25" fmla="*/ 4370546 w 5881727"/>
              <a:gd name="connsiteY25" fmla="*/ 1890793 h 2426664"/>
              <a:gd name="connsiteX26" fmla="*/ 4060580 w 5881727"/>
              <a:gd name="connsiteY26" fmla="*/ 1503335 h 2426664"/>
              <a:gd name="connsiteX27" fmla="*/ 4494533 w 5881727"/>
              <a:gd name="connsiteY27" fmla="*/ 1069383 h 2426664"/>
              <a:gd name="connsiteX28" fmla="*/ 4974980 w 5881727"/>
              <a:gd name="connsiteY28" fmla="*/ 1472339 h 2426664"/>
              <a:gd name="connsiteX29" fmla="*/ 4742506 w 5881727"/>
              <a:gd name="connsiteY29" fmla="*/ 1952786 h 2426664"/>
              <a:gd name="connsiteX30" fmla="*/ 4866492 w 5881727"/>
              <a:gd name="connsiteY30" fmla="*/ 2216257 h 2426664"/>
              <a:gd name="connsiteX31" fmla="*/ 5238451 w 5881727"/>
              <a:gd name="connsiteY31" fmla="*/ 1844298 h 2426664"/>
              <a:gd name="connsiteX32" fmla="*/ 5424431 w 5881727"/>
              <a:gd name="connsiteY32" fmla="*/ 2154264 h 2426664"/>
              <a:gd name="connsiteX33" fmla="*/ 5811889 w 5881727"/>
              <a:gd name="connsiteY33" fmla="*/ 2154264 h 2426664"/>
              <a:gd name="connsiteX34" fmla="*/ 5796390 w 5881727"/>
              <a:gd name="connsiteY34" fmla="*/ 1456840 h 2426664"/>
              <a:gd name="connsiteX35" fmla="*/ 4959482 w 5881727"/>
              <a:gd name="connsiteY35" fmla="*/ 557939 h 2426664"/>
              <a:gd name="connsiteX36" fmla="*/ 3611129 w 5881727"/>
              <a:gd name="connsiteY36" fmla="*/ 0 h 24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81727" h="2426664">
                <a:moveTo>
                  <a:pt x="2650234" y="92989"/>
                </a:moveTo>
                <a:cubicBezTo>
                  <a:pt x="2132332" y="249264"/>
                  <a:pt x="1614431" y="405539"/>
                  <a:pt x="1239889" y="619932"/>
                </a:cubicBezTo>
                <a:cubicBezTo>
                  <a:pt x="865347" y="834325"/>
                  <a:pt x="609624" y="1115878"/>
                  <a:pt x="402980" y="1379349"/>
                </a:cubicBezTo>
                <a:cubicBezTo>
                  <a:pt x="196336" y="1642820"/>
                  <a:pt x="-2559" y="2030278"/>
                  <a:pt x="24" y="2200759"/>
                </a:cubicBezTo>
                <a:cubicBezTo>
                  <a:pt x="2607" y="2371240"/>
                  <a:pt x="297075" y="2477146"/>
                  <a:pt x="418479" y="2402237"/>
                </a:cubicBezTo>
                <a:cubicBezTo>
                  <a:pt x="539882" y="2327329"/>
                  <a:pt x="622540" y="1761640"/>
                  <a:pt x="728445" y="1751308"/>
                </a:cubicBezTo>
                <a:cubicBezTo>
                  <a:pt x="834350" y="1740976"/>
                  <a:pt x="935089" y="2275668"/>
                  <a:pt x="1053909" y="2340244"/>
                </a:cubicBezTo>
                <a:cubicBezTo>
                  <a:pt x="1172729" y="2404820"/>
                  <a:pt x="1441367" y="2296332"/>
                  <a:pt x="1441367" y="2138766"/>
                </a:cubicBezTo>
                <a:cubicBezTo>
                  <a:pt x="1441367" y="1981200"/>
                  <a:pt x="1046160" y="1578244"/>
                  <a:pt x="1053909" y="1394847"/>
                </a:cubicBezTo>
                <a:cubicBezTo>
                  <a:pt x="1061658" y="1211450"/>
                  <a:pt x="1343211" y="1020305"/>
                  <a:pt x="1487862" y="1038386"/>
                </a:cubicBezTo>
                <a:cubicBezTo>
                  <a:pt x="1632513" y="1056467"/>
                  <a:pt x="1883068" y="1322522"/>
                  <a:pt x="1921814" y="1503335"/>
                </a:cubicBezTo>
                <a:cubicBezTo>
                  <a:pt x="1960560" y="1684149"/>
                  <a:pt x="1684173" y="2001863"/>
                  <a:pt x="1720336" y="2123267"/>
                </a:cubicBezTo>
                <a:cubicBezTo>
                  <a:pt x="1756499" y="2244671"/>
                  <a:pt x="2038051" y="2286000"/>
                  <a:pt x="2138790" y="2231756"/>
                </a:cubicBezTo>
                <a:cubicBezTo>
                  <a:pt x="2239529" y="2177512"/>
                  <a:pt x="2239529" y="1787471"/>
                  <a:pt x="2324770" y="1797803"/>
                </a:cubicBezTo>
                <a:cubicBezTo>
                  <a:pt x="2410011" y="1808135"/>
                  <a:pt x="2552078" y="2273085"/>
                  <a:pt x="2650234" y="2293749"/>
                </a:cubicBezTo>
                <a:cubicBezTo>
                  <a:pt x="2748390" y="2314413"/>
                  <a:pt x="2913706" y="2097436"/>
                  <a:pt x="2913706" y="1921789"/>
                </a:cubicBezTo>
                <a:cubicBezTo>
                  <a:pt x="2913706" y="1746142"/>
                  <a:pt x="2797468" y="1423260"/>
                  <a:pt x="2650234" y="1239864"/>
                </a:cubicBezTo>
                <a:cubicBezTo>
                  <a:pt x="2503000" y="1056468"/>
                  <a:pt x="1955394" y="973810"/>
                  <a:pt x="2030302" y="821410"/>
                </a:cubicBezTo>
                <a:cubicBezTo>
                  <a:pt x="2105210" y="669010"/>
                  <a:pt x="2774221" y="343545"/>
                  <a:pt x="3099685" y="325464"/>
                </a:cubicBezTo>
                <a:cubicBezTo>
                  <a:pt x="3425150" y="307383"/>
                  <a:pt x="3928845" y="542441"/>
                  <a:pt x="3983089" y="712922"/>
                </a:cubicBezTo>
                <a:cubicBezTo>
                  <a:pt x="4037333" y="883403"/>
                  <a:pt x="3556886" y="1113295"/>
                  <a:pt x="3425150" y="1348352"/>
                </a:cubicBezTo>
                <a:cubicBezTo>
                  <a:pt x="3293414" y="1583409"/>
                  <a:pt x="3172011" y="1970867"/>
                  <a:pt x="3192675" y="2123267"/>
                </a:cubicBezTo>
                <a:cubicBezTo>
                  <a:pt x="3213339" y="2275667"/>
                  <a:pt x="3456146" y="2301498"/>
                  <a:pt x="3549136" y="2262752"/>
                </a:cubicBezTo>
                <a:cubicBezTo>
                  <a:pt x="3642126" y="2224006"/>
                  <a:pt x="3660207" y="1885627"/>
                  <a:pt x="3750614" y="1890793"/>
                </a:cubicBezTo>
                <a:cubicBezTo>
                  <a:pt x="3841021" y="1895959"/>
                  <a:pt x="3988255" y="2293749"/>
                  <a:pt x="4091577" y="2293749"/>
                </a:cubicBezTo>
                <a:cubicBezTo>
                  <a:pt x="4194899" y="2293749"/>
                  <a:pt x="4375712" y="2022529"/>
                  <a:pt x="4370546" y="1890793"/>
                </a:cubicBezTo>
                <a:cubicBezTo>
                  <a:pt x="4365380" y="1759057"/>
                  <a:pt x="4039916" y="1640237"/>
                  <a:pt x="4060580" y="1503335"/>
                </a:cubicBezTo>
                <a:cubicBezTo>
                  <a:pt x="4081244" y="1366433"/>
                  <a:pt x="4342133" y="1074549"/>
                  <a:pt x="4494533" y="1069383"/>
                </a:cubicBezTo>
                <a:cubicBezTo>
                  <a:pt x="4646933" y="1064217"/>
                  <a:pt x="4933651" y="1325105"/>
                  <a:pt x="4974980" y="1472339"/>
                </a:cubicBezTo>
                <a:cubicBezTo>
                  <a:pt x="5016309" y="1619573"/>
                  <a:pt x="4760587" y="1828800"/>
                  <a:pt x="4742506" y="1952786"/>
                </a:cubicBezTo>
                <a:cubicBezTo>
                  <a:pt x="4724425" y="2076772"/>
                  <a:pt x="4783835" y="2234338"/>
                  <a:pt x="4866492" y="2216257"/>
                </a:cubicBezTo>
                <a:cubicBezTo>
                  <a:pt x="4949149" y="2198176"/>
                  <a:pt x="5145461" y="1854630"/>
                  <a:pt x="5238451" y="1844298"/>
                </a:cubicBezTo>
                <a:cubicBezTo>
                  <a:pt x="5331441" y="1833966"/>
                  <a:pt x="5328858" y="2102603"/>
                  <a:pt x="5424431" y="2154264"/>
                </a:cubicBezTo>
                <a:cubicBezTo>
                  <a:pt x="5520004" y="2205925"/>
                  <a:pt x="5749896" y="2270501"/>
                  <a:pt x="5811889" y="2154264"/>
                </a:cubicBezTo>
                <a:cubicBezTo>
                  <a:pt x="5873882" y="2038027"/>
                  <a:pt x="5938458" y="1722894"/>
                  <a:pt x="5796390" y="1456840"/>
                </a:cubicBezTo>
                <a:cubicBezTo>
                  <a:pt x="5654322" y="1190786"/>
                  <a:pt x="5323692" y="800746"/>
                  <a:pt x="4959482" y="557939"/>
                </a:cubicBezTo>
                <a:cubicBezTo>
                  <a:pt x="4595272" y="315132"/>
                  <a:pt x="4103200" y="157566"/>
                  <a:pt x="3611129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068322" y="3718913"/>
            <a:ext cx="6127857" cy="2553730"/>
            <a:chOff x="827902" y="3800573"/>
            <a:chExt cx="6127857" cy="2553730"/>
          </a:xfrm>
        </p:grpSpPr>
        <p:sp>
          <p:nvSpPr>
            <p:cNvPr id="36" name="TextBox 35"/>
            <p:cNvSpPr txBox="1"/>
            <p:nvPr/>
          </p:nvSpPr>
          <p:spPr>
            <a:xfrm>
              <a:off x="82790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033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276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198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7630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006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249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492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4917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9781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645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9509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2576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2304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0614" y="3800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(3)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36" idx="0"/>
            </p:cNvCxnSpPr>
            <p:nvPr/>
          </p:nvCxnSpPr>
          <p:spPr>
            <a:xfrm flipV="1">
              <a:off x="1223319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653961" y="4901418"/>
              <a:ext cx="551019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51706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734283" y="5644066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46" idx="2"/>
            </p:cNvCxnSpPr>
            <p:nvPr/>
          </p:nvCxnSpPr>
          <p:spPr>
            <a:xfrm flipH="1" flipV="1">
              <a:off x="4640062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653961" y="5661730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447829" y="4901418"/>
              <a:ext cx="517792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171031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7003" y="4139419"/>
              <a:ext cx="1015301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07275" y="4139419"/>
              <a:ext cx="1191435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V="1">
              <a:off x="4640062" y="4901418"/>
              <a:ext cx="519583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402494" y="4901418"/>
              <a:ext cx="430643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772582" y="5646444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203224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79877"/>
              </p:ext>
            </p:extLst>
          </p:nvPr>
        </p:nvGraphicFramePr>
        <p:xfrm>
          <a:off x="1796473" y="422371"/>
          <a:ext cx="65614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277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9998"/>
              </p:ext>
            </p:extLst>
          </p:nvPr>
        </p:nvGraphicFramePr>
        <p:xfrm>
          <a:off x="8530266" y="422371"/>
          <a:ext cx="1957705" cy="61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21462628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6856" y="3402320"/>
            <a:ext cx="212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9302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365125"/>
            <a:ext cx="12068431" cy="1325563"/>
          </a:xfrm>
        </p:spPr>
        <p:txBody>
          <a:bodyPr>
            <a:normAutofit/>
          </a:bodyPr>
          <a:lstStyle/>
          <a:p>
            <a:r>
              <a:rPr lang="da-DK" sz="4000" dirty="0" err="1"/>
              <a:t>Question</a:t>
            </a:r>
            <a:r>
              <a:rPr lang="da-DK" sz="4000" dirty="0"/>
              <a:t> – How </a:t>
            </a:r>
            <a:r>
              <a:rPr lang="da-DK" sz="4000" dirty="0" err="1"/>
              <a:t>many</a:t>
            </a:r>
            <a:r>
              <a:rPr lang="da-DK" sz="4000" dirty="0"/>
              <a:t> times </a:t>
            </a:r>
            <a:r>
              <a:rPr lang="da-DK" sz="4000" dirty="0" err="1"/>
              <a:t>does</a:t>
            </a:r>
            <a:r>
              <a:rPr lang="da-DK" sz="4000" dirty="0"/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da-DK" sz="4000" dirty="0"/>
              <a:t> print ”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a-DK" sz="4000" dirty="0"/>
              <a:t>”? 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2370"/>
              </p:ext>
            </p:extLst>
          </p:nvPr>
        </p:nvGraphicFramePr>
        <p:xfrm>
          <a:off x="1804100" y="2572588"/>
          <a:ext cx="4211955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–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77352" y="2131976"/>
            <a:ext cx="3188044" cy="3915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243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7571648" y="474319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E9671-7052-4F22-AFFE-4B31A74DBB92}"/>
              </a:ext>
            </a:extLst>
          </p:cNvPr>
          <p:cNvSpPr txBox="1"/>
          <p:nvPr/>
        </p:nvSpPr>
        <p:spPr>
          <a:xfrm>
            <a:off x="9330681" y="4634680"/>
            <a:ext cx="8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3</a:t>
            </a:r>
            <a:r>
              <a:rPr lang="en-US" sz="28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83" y="985166"/>
            <a:ext cx="6662057" cy="262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 ! = n ∙ (n - 1) ∙ (n - 2) ∙ ∙ ∙ 3 ∙ 2 ∙ 1</a:t>
            </a:r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br>
              <a:rPr lang="da-DK" b="1" dirty="0">
                <a:solidFill>
                  <a:srgbClr val="C00000"/>
                </a:solidFill>
              </a:rPr>
            </a:b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dirty="0"/>
              <a:t>		 1 ! = 1</a:t>
            </a:r>
          </a:p>
          <a:p>
            <a:pPr marL="0" indent="0">
              <a:buNone/>
            </a:pPr>
            <a:r>
              <a:rPr lang="da-DK" dirty="0"/>
              <a:t>			 n ! = n ∙ (n - 1)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89699"/>
              </p:ext>
            </p:extLst>
          </p:nvPr>
        </p:nvGraphicFramePr>
        <p:xfrm>
          <a:off x="2883258" y="3868481"/>
          <a:ext cx="4466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421471" y="-239088"/>
            <a:ext cx="169539" cy="3530062"/>
          </a:xfrm>
          <a:prstGeom prst="rightBrace">
            <a:avLst>
              <a:gd name="adj1" fmla="val 562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1" y="1610713"/>
            <a:ext cx="12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(n – 1)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77" y="2741420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049"/>
              </p:ext>
            </p:extLst>
          </p:nvPr>
        </p:nvGraphicFramePr>
        <p:xfrm>
          <a:off x="7577928" y="4830387"/>
          <a:ext cx="4278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*= i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result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36953"/>
              </p:ext>
            </p:extLst>
          </p:nvPr>
        </p:nvGraphicFramePr>
        <p:xfrm>
          <a:off x="613248" y="5561746"/>
          <a:ext cx="67360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 if n &gt; 1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 = 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ways</a:t>
                </a:r>
                <a:r>
                  <a:rPr lang="da-DK" dirty="0"/>
                  <a:t> to </a:t>
                </a:r>
                <a:r>
                  <a:rPr lang="da-DK" dirty="0" err="1"/>
                  <a:t>pick</a:t>
                </a:r>
                <a:r>
                  <a:rPr lang="da-DK" dirty="0"/>
                  <a:t> k elements from a set of </a:t>
                </a:r>
                <a:r>
                  <a:rPr lang="da-DK" dirty="0" err="1"/>
                  <a:t>size</a:t>
                </a:r>
                <a:r>
                  <a:rPr lang="da-DK" dirty="0"/>
                  <a:t> n</a:t>
                </a:r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 i="0" smtClean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0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n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a-DK" b="0" i="0" smtClean="0"/>
                                <m:t>+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1’s are added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  <a:blipFill>
                <a:blip r:embed="rId4"/>
                <a:stretch>
                  <a:fillRect l="-988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97733"/>
              </p:ext>
            </p:extLst>
          </p:nvPr>
        </p:nvGraphicFramePr>
        <p:xfrm>
          <a:off x="2250122" y="4291342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887A-477E-5547-4340-E05CE57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84" y="126733"/>
            <a:ext cx="11689328" cy="1325563"/>
          </a:xfrm>
        </p:spPr>
        <p:txBody>
          <a:bodyPr/>
          <a:lstStyle/>
          <a:p>
            <a:r>
              <a:rPr lang="en-US" dirty="0"/>
              <a:t>Readable functions ? – return early / bail out fast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82F5-449A-5B10-740F-0B39EBF8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8006"/>
              </p:ext>
            </p:extLst>
          </p:nvPr>
        </p:nvGraphicFramePr>
        <p:xfrm>
          <a:off x="3840644" y="1440533"/>
          <a:ext cx="8160068" cy="499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binomial_return_early.py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Ugly, nested indentations and redundant else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Treat each special case first and return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    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Several cases simultaneously – is test obvious?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1-liner, but is this the easiest to read?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 if 0 &lt; k &lt; n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F199C-B196-A43F-39AB-8BD5282B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60" y="1825625"/>
            <a:ext cx="31720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Treat simple cases first and return</a:t>
            </a:r>
          </a:p>
          <a:p>
            <a:r>
              <a:rPr lang="en-US" sz="2400" dirty="0"/>
              <a:t>Do not 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/>
              <a:t> after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/>
              <a:t> ending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sz="2400" dirty="0"/>
              <a:t>Avoid unnecessary nesting of code</a:t>
            </a:r>
          </a:p>
          <a:p>
            <a:r>
              <a:rPr lang="en-US" sz="2400" dirty="0"/>
              <a:t>1-liners are not always the most readable code</a:t>
            </a:r>
            <a:endParaRPr lang="da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056DD-7942-DC13-82F0-C8F8674A5A1E}"/>
              </a:ext>
            </a:extLst>
          </p:cNvPr>
          <p:cNvSpPr txBox="1"/>
          <p:nvPr/>
        </p:nvSpPr>
        <p:spPr>
          <a:xfrm>
            <a:off x="1724894" y="6488668"/>
            <a:ext cx="1046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See also </a:t>
            </a:r>
            <a:r>
              <a:rPr lang="en-US" i="1" dirty="0"/>
              <a:t>Clean Code -  Handbook of Agile Software Craftsmanship</a:t>
            </a:r>
            <a:r>
              <a:rPr lang="en-US" dirty="0"/>
              <a:t>, by Robert C. Martin (2009)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49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BCC-51B6-40D8-AC04-CD22C1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9" y="211771"/>
            <a:ext cx="7691755" cy="874080"/>
          </a:xfrm>
        </p:spPr>
        <p:txBody>
          <a:bodyPr/>
          <a:lstStyle/>
          <a:p>
            <a:r>
              <a:rPr lang="da-DK" dirty="0" err="1"/>
              <a:t>Tracing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153D5-9894-4E26-A759-6BEE34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4746"/>
              </p:ext>
            </p:extLst>
          </p:nvPr>
        </p:nvGraphicFramePr>
        <p:xfrm>
          <a:off x="226338" y="3677445"/>
          <a:ext cx="81632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binomial_trace.py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indent=0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f'binomial({n}, {k})')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\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f'return {result}')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20E13-B858-4396-9BA7-39071AB1F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9270"/>
              </p:ext>
            </p:extLst>
          </p:nvPr>
        </p:nvGraphicFramePr>
        <p:xfrm>
          <a:off x="8582382" y="254475"/>
          <a:ext cx="3383280" cy="634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binomial(4,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1858C-058C-406E-9809-010A1986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8" y="1345566"/>
            <a:ext cx="7408975" cy="1911984"/>
          </a:xfrm>
        </p:spPr>
        <p:txBody>
          <a:bodyPr>
            <a:normAutofit/>
          </a:bodyPr>
          <a:lstStyle/>
          <a:p>
            <a:r>
              <a:rPr lang="da-DK" dirty="0"/>
              <a:t>At </a:t>
            </a:r>
            <a:r>
              <a:rPr lang="da-DK" dirty="0" err="1"/>
              <a:t>beginning</a:t>
            </a:r>
            <a:r>
              <a:rPr lang="da-DK" dirty="0"/>
              <a:t> of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arguments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return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Keep track of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in a argument to print </a:t>
            </a:r>
            <a:r>
              <a:rPr lang="da-DK" dirty="0" err="1">
                <a:solidFill>
                  <a:schemeClr val="accent6"/>
                </a:solidFill>
              </a:rPr>
              <a:t>indentation</a:t>
            </a:r>
            <a:endParaRPr lang="da-DK" dirty="0">
              <a:solidFill>
                <a:schemeClr val="accent6"/>
              </a:solidFill>
            </a:endParaRP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4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27787</TotalTime>
  <Words>2975</Words>
  <Application>Microsoft Office PowerPoint</Application>
  <PresentationFormat>Widescreen</PresentationFormat>
  <Paragraphs>525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Recursion</vt:lpstr>
      <vt:lpstr>Recursion </vt:lpstr>
      <vt:lpstr>Recursion </vt:lpstr>
      <vt:lpstr>PowerPoint Presentation</vt:lpstr>
      <vt:lpstr>Question – How many times does rec(5) print ”done”?   </vt:lpstr>
      <vt:lpstr>Factorial</vt:lpstr>
      <vt:lpstr>Binomial coefficient (■8("n" @"k" ))</vt:lpstr>
      <vt:lpstr>Readable functions ? – return early / bail out fast</vt:lpstr>
      <vt:lpstr>Tracing the recursion</vt:lpstr>
      <vt:lpstr>Binomial coefficient (■8("n" @"k" ))</vt:lpstr>
      <vt:lpstr>Binomial coefficient (■8("n" @"k" ))</vt:lpstr>
      <vt:lpstr>Questions – Which correctly computes (■8("n" @"k" )) ? </vt:lpstr>
      <vt:lpstr>Recursively print all leaves of a tree</vt:lpstr>
      <vt:lpstr>Question – How many times is print_leaves function called in the example?</vt:lpstr>
      <vt:lpstr>PowerPoint Presentation</vt:lpstr>
      <vt:lpstr>PowerPoint Presentation</vt:lpstr>
      <vt:lpstr>Maximum recursion depth ?</vt:lpstr>
      <vt:lpstr>Koch Curves</vt:lpstr>
      <vt:lpstr>Z-curves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938</cp:revision>
  <dcterms:created xsi:type="dcterms:W3CDTF">2017-10-19T06:54:16Z</dcterms:created>
  <dcterms:modified xsi:type="dcterms:W3CDTF">2025-02-23T19:50:34Z</dcterms:modified>
</cp:coreProperties>
</file>