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  <p:sldId id="797" r:id="rId24"/>
    <p:sldId id="798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C35D5-6BEF-4A15-80CA-88A8229CCE5F}" v="33" dt="2025-06-05T08:58:37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78205" autoAdjust="0"/>
  </p:normalViewPr>
  <p:slideViewPr>
    <p:cSldViewPr snapToGrid="0">
      <p:cViewPr varScale="1">
        <p:scale>
          <a:sx n="46" d="100"/>
          <a:sy n="46" d="100"/>
        </p:scale>
        <p:origin x="1320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</pc:sldChg>
    </pc:docChg>
  </pc:docChgLst>
  <pc:docChgLst>
    <pc:chgData name="Gerth Stølting Brodal" userId="04ef4784-6591-4f86-a140-f5c3b108582a" providerId="ADAL" clId="{FCA54829-69E0-4900-9165-83DAEE965D83}"/>
    <pc:docChg chg="undo custSel modSld modShowInfo">
      <pc:chgData name="Gerth Stølting Brodal" userId="04ef4784-6591-4f86-a140-f5c3b108582a" providerId="ADAL" clId="{FCA54829-69E0-4900-9165-83DAEE965D83}" dt="2023-04-16T11:48:39.280" v="201" actId="1076"/>
      <pc:docMkLst>
        <pc:docMk/>
      </pc:docMkLst>
      <pc:sldChg chg="modSp mod">
        <pc:chgData name="Gerth Stølting Brodal" userId="04ef4784-6591-4f86-a140-f5c3b108582a" providerId="ADAL" clId="{FCA54829-69E0-4900-9165-83DAEE965D83}" dt="2023-04-16T11:46:18.083" v="199" actId="20577"/>
        <pc:sldMkLst>
          <pc:docMk/>
          <pc:sldMk cId="1272159487" sldId="774"/>
        </pc:sldMkLst>
      </pc:sldChg>
      <pc:sldChg chg="addSp modSp mod">
        <pc:chgData name="Gerth Stølting Brodal" userId="04ef4784-6591-4f86-a140-f5c3b108582a" providerId="ADAL" clId="{FCA54829-69E0-4900-9165-83DAEE965D83}" dt="2023-04-16T11:48:39.280" v="201" actId="1076"/>
        <pc:sldMkLst>
          <pc:docMk/>
          <pc:sldMk cId="4011126068" sldId="775"/>
        </pc:sldMkLst>
      </pc:sldChg>
      <pc:sldChg chg="mod modShow">
        <pc:chgData name="Gerth Stølting Brodal" userId="04ef4784-6591-4f86-a140-f5c3b108582a" providerId="ADAL" clId="{FCA54829-69E0-4900-9165-83DAEE965D83}" dt="2023-04-16T10:43:43.951" v="4" actId="729"/>
        <pc:sldMkLst>
          <pc:docMk/>
          <pc:sldMk cId="2437861281" sldId="778"/>
        </pc:sldMkLst>
      </pc:sldChg>
      <pc:sldChg chg="modSp mod">
        <pc:chgData name="Gerth Stølting Brodal" userId="04ef4784-6591-4f86-a140-f5c3b108582a" providerId="ADAL" clId="{FCA54829-69E0-4900-9165-83DAEE965D83}" dt="2023-04-16T11:24:44.093" v="118" actId="1035"/>
        <pc:sldMkLst>
          <pc:docMk/>
          <pc:sldMk cId="4134781063" sldId="780"/>
        </pc:sldMkLst>
      </pc:sldChg>
      <pc:sldChg chg="modSp mod">
        <pc:chgData name="Gerth Stølting Brodal" userId="04ef4784-6591-4f86-a140-f5c3b108582a" providerId="ADAL" clId="{FCA54829-69E0-4900-9165-83DAEE965D83}" dt="2023-04-16T11:34:14.568" v="197" actId="20577"/>
        <pc:sldMkLst>
          <pc:docMk/>
          <pc:sldMk cId="3629567511" sldId="782"/>
        </pc:sldMkLst>
      </pc:sldChg>
      <pc:sldChg chg="addSp delSp modSp mod modNotesTx">
        <pc:chgData name="Gerth Stølting Brodal" userId="04ef4784-6591-4f86-a140-f5c3b108582a" providerId="ADAL" clId="{FCA54829-69E0-4900-9165-83DAEE965D83}" dt="2023-04-16T11:26:57.468" v="178" actId="1035"/>
        <pc:sldMkLst>
          <pc:docMk/>
          <pc:sldMk cId="1178474818" sldId="783"/>
        </pc:sldMkLst>
      </pc:sldChg>
      <pc:sldChg chg="modSp mod">
        <pc:chgData name="Gerth Stølting Brodal" userId="04ef4784-6591-4f86-a140-f5c3b108582a" providerId="ADAL" clId="{FCA54829-69E0-4900-9165-83DAEE965D83}" dt="2023-04-16T11:25:37.414" v="144" actId="1035"/>
        <pc:sldMkLst>
          <pc:docMk/>
          <pc:sldMk cId="3711897289" sldId="787"/>
        </pc:sldMkLst>
      </pc:sldChg>
      <pc:sldChg chg="modSp mod">
        <pc:chgData name="Gerth Stølting Brodal" userId="04ef4784-6591-4f86-a140-f5c3b108582a" providerId="ADAL" clId="{FCA54829-69E0-4900-9165-83DAEE965D83}" dt="2023-04-16T11:25:25.269" v="142" actId="1036"/>
        <pc:sldMkLst>
          <pc:docMk/>
          <pc:sldMk cId="84816449" sldId="788"/>
        </pc:sldMkLst>
      </pc:sldChg>
      <pc:sldChg chg="addSp delSp modSp mod">
        <pc:chgData name="Gerth Stølting Brodal" userId="04ef4784-6591-4f86-a140-f5c3b108582a" providerId="ADAL" clId="{FCA54829-69E0-4900-9165-83DAEE965D83}" dt="2023-04-16T11:27:37.358" v="182" actId="1076"/>
        <pc:sldMkLst>
          <pc:docMk/>
          <pc:sldMk cId="2230500912" sldId="790"/>
        </pc:sldMkLst>
      </pc:sldChg>
      <pc:sldChg chg="addSp delSp modSp mod">
        <pc:chgData name="Gerth Stølting Brodal" userId="04ef4784-6591-4f86-a140-f5c3b108582a" providerId="ADAL" clId="{FCA54829-69E0-4900-9165-83DAEE965D83}" dt="2023-04-16T11:26:26.211" v="165" actId="1038"/>
        <pc:sldMkLst>
          <pc:docMk/>
          <pc:sldMk cId="1989879142" sldId="792"/>
        </pc:sldMkLst>
      </pc:sldChg>
      <pc:sldChg chg="modSp mod">
        <pc:chgData name="Gerth Stølting Brodal" userId="04ef4784-6591-4f86-a140-f5c3b108582a" providerId="ADAL" clId="{FCA54829-69E0-4900-9165-83DAEE965D83}" dt="2023-04-16T11:40:25.237" v="198" actId="20577"/>
        <pc:sldMkLst>
          <pc:docMk/>
          <pc:sldMk cId="3092077248" sldId="796"/>
        </pc:sldMkLst>
      </pc:sldChg>
    </pc:docChg>
  </pc:docChgLst>
  <pc:docChgLst>
    <pc:chgData name="Gerth Stølting Brodal" userId="04ef4784-6591-4f86-a140-f5c3b108582a" providerId="ADAL" clId="{3182D9E5-9F75-4E9E-A6C8-86AC2F6C117C}"/>
    <pc:docChg chg="undo custSel modSld">
      <pc:chgData name="Gerth Stølting Brodal" userId="04ef4784-6591-4f86-a140-f5c3b108582a" providerId="ADAL" clId="{3182D9E5-9F75-4E9E-A6C8-86AC2F6C117C}" dt="2024-04-14T20:28:46.187" v="320" actId="113"/>
      <pc:docMkLst>
        <pc:docMk/>
      </pc:docMkLst>
      <pc:sldChg chg="modSp mod">
        <pc:chgData name="Gerth Stølting Brodal" userId="04ef4784-6591-4f86-a140-f5c3b108582a" providerId="ADAL" clId="{3182D9E5-9F75-4E9E-A6C8-86AC2F6C117C}" dt="2024-04-10T06:03:01.611" v="114" actId="1076"/>
        <pc:sldMkLst>
          <pc:docMk/>
          <pc:sldMk cId="2655291698" sldId="776"/>
        </pc:sldMkLst>
      </pc:sldChg>
      <pc:sldChg chg="modNotesTx">
        <pc:chgData name="Gerth Stølting Brodal" userId="04ef4784-6591-4f86-a140-f5c3b108582a" providerId="ADAL" clId="{3182D9E5-9F75-4E9E-A6C8-86AC2F6C117C}" dt="2024-04-10T06:19:07.264" v="190" actId="6549"/>
        <pc:sldMkLst>
          <pc:docMk/>
          <pc:sldMk cId="1178474818" sldId="783"/>
        </pc:sldMkLst>
      </pc:sldChg>
      <pc:sldChg chg="modNotesTx">
        <pc:chgData name="Gerth Stølting Brodal" userId="04ef4784-6591-4f86-a140-f5c3b108582a" providerId="ADAL" clId="{3182D9E5-9F75-4E9E-A6C8-86AC2F6C117C}" dt="2024-04-10T06:13:55.292" v="163" actId="20577"/>
        <pc:sldMkLst>
          <pc:docMk/>
          <pc:sldMk cId="1989879142" sldId="792"/>
        </pc:sldMkLst>
      </pc:sldChg>
      <pc:sldChg chg="modNotesTx">
        <pc:chgData name="Gerth Stølting Brodal" userId="04ef4784-6591-4f86-a140-f5c3b108582a" providerId="ADAL" clId="{3182D9E5-9F75-4E9E-A6C8-86AC2F6C117C}" dt="2024-04-14T20:28:46.187" v="320" actId="113"/>
        <pc:sldMkLst>
          <pc:docMk/>
          <pc:sldMk cId="3092077248" sldId="796"/>
        </pc:sldMkLst>
      </pc:sldChg>
    </pc:docChg>
  </pc:docChgLst>
  <pc:docChgLst>
    <pc:chgData name="Gerth Stølting Brodal" userId="04ef4784-6591-4f86-a140-f5c3b108582a" providerId="ADAL" clId="{81AC35D5-6BEF-4A15-80CA-88A8229CCE5F}"/>
    <pc:docChg chg="undo redo custSel addSld modSld sldOrd">
      <pc:chgData name="Gerth Stølting Brodal" userId="04ef4784-6591-4f86-a140-f5c3b108582a" providerId="ADAL" clId="{81AC35D5-6BEF-4A15-80CA-88A8229CCE5F}" dt="2025-06-05T21:30:32.855" v="418" actId="20577"/>
      <pc:docMkLst>
        <pc:docMk/>
      </pc:docMkLst>
      <pc:sldChg chg="modSp mod modNotesTx">
        <pc:chgData name="Gerth Stølting Brodal" userId="04ef4784-6591-4f86-a140-f5c3b108582a" providerId="ADAL" clId="{81AC35D5-6BEF-4A15-80CA-88A8229CCE5F}" dt="2025-06-03T17:04:25.811" v="63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81AC35D5-6BEF-4A15-80CA-88A8229CCE5F}" dt="2025-06-03T17:04:25.811" v="63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add mod ord modShow">
        <pc:chgData name="Gerth Stølting Brodal" userId="04ef4784-6591-4f86-a140-f5c3b108582a" providerId="ADAL" clId="{81AC35D5-6BEF-4A15-80CA-88A8229CCE5F}" dt="2025-06-05T08:46:33.784" v="90" actId="729"/>
        <pc:sldMkLst>
          <pc:docMk/>
          <pc:sldMk cId="1219500863" sldId="797"/>
        </pc:sldMkLst>
        <pc:spChg chg="mod">
          <ac:chgData name="Gerth Stølting Brodal" userId="04ef4784-6591-4f86-a140-f5c3b108582a" providerId="ADAL" clId="{81AC35D5-6BEF-4A15-80CA-88A8229CCE5F}" dt="2025-06-05T08:44:11.464" v="88" actId="20577"/>
          <ac:spMkLst>
            <pc:docMk/>
            <pc:sldMk cId="1219500863" sldId="797"/>
            <ac:spMk id="2" creationId="{2EA4A49A-9B82-3940-D8A0-582CCC995050}"/>
          </ac:spMkLst>
        </pc:spChg>
      </pc:sldChg>
      <pc:sldChg chg="modSp new mod modShow modNotesTx">
        <pc:chgData name="Gerth Stølting Brodal" userId="04ef4784-6591-4f86-a140-f5c3b108582a" providerId="ADAL" clId="{81AC35D5-6BEF-4A15-80CA-88A8229CCE5F}" dt="2025-06-05T21:30:32.855" v="418" actId="20577"/>
        <pc:sldMkLst>
          <pc:docMk/>
          <pc:sldMk cId="3577428823" sldId="798"/>
        </pc:sldMkLst>
        <pc:spChg chg="mod">
          <ac:chgData name="Gerth Stølting Brodal" userId="04ef4784-6591-4f86-a140-f5c3b108582a" providerId="ADAL" clId="{81AC35D5-6BEF-4A15-80CA-88A8229CCE5F}" dt="2025-06-05T08:53:43.961" v="206" actId="20577"/>
          <ac:spMkLst>
            <pc:docMk/>
            <pc:sldMk cId="3577428823" sldId="798"/>
            <ac:spMk id="2" creationId="{775E5416-EB0F-ACA7-0B19-9C9A618A9C90}"/>
          </ac:spMkLst>
        </pc:spChg>
        <pc:spChg chg="mod">
          <ac:chgData name="Gerth Stølting Brodal" userId="04ef4784-6591-4f86-a140-f5c3b108582a" providerId="ADAL" clId="{81AC35D5-6BEF-4A15-80CA-88A8229CCE5F}" dt="2025-06-05T21:30:32.855" v="418" actId="20577"/>
          <ac:spMkLst>
            <pc:docMk/>
            <pc:sldMk cId="3577428823" sldId="798"/>
            <ac:spMk id="3" creationId="{9CCE2252-3B47-3250-9646-75C4448A3E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division = done by broadcasting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 </a:t>
            </a:r>
            <a:r>
              <a:rPr lang="da-DK" dirty="0"/>
              <a:t>= column </a:t>
            </a:r>
            <a:r>
              <a:rPr lang="da-DK" dirty="0" err="1"/>
              <a:t>vector</a:t>
            </a:r>
            <a:endParaRPr lang="da-DK" dirty="0"/>
          </a:p>
          <a:p>
            <a:r>
              <a:rPr lang="da-DK" dirty="0"/>
              <a:t>A = </a:t>
            </a:r>
            <a:r>
              <a:rPr lang="da-DK" dirty="0" err="1"/>
              <a:t>np.arange</a:t>
            </a:r>
            <a:r>
              <a:rPr lang="da-DK" dirty="0"/>
              <a:t>(4).</a:t>
            </a:r>
            <a:r>
              <a:rPr lang="da-DK" dirty="0" err="1"/>
              <a:t>reshape</a:t>
            </a:r>
            <a:r>
              <a:rPr lang="da-DK" dirty="0"/>
              <a:t>(2, 2)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A)  # </a:t>
            </a:r>
            <a:r>
              <a:rPr lang="da-DK" dirty="0" err="1"/>
              <a:t>result</a:t>
            </a:r>
            <a:r>
              <a:rPr lang="da-DK" dirty="0"/>
              <a:t> is 1-vector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axis=0)  # </a:t>
            </a:r>
            <a:r>
              <a:rPr lang="da-DK" dirty="0" err="1"/>
              <a:t>added</a:t>
            </a:r>
            <a:r>
              <a:rPr lang="da-DK" dirty="0"/>
              <a:t> as </a:t>
            </a:r>
            <a:r>
              <a:rPr lang="da-DK" dirty="0" err="1"/>
              <a:t>roows</a:t>
            </a:r>
            <a:endParaRPr lang="da-DK" dirty="0"/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axis=1)  # </a:t>
            </a:r>
            <a:r>
              <a:rPr lang="da-DK" dirty="0" err="1"/>
              <a:t>added</a:t>
            </a:r>
            <a:r>
              <a:rPr lang="da-DK" dirty="0"/>
              <a:t> as columns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</a:p>
          <a:p>
            <a:r>
              <a:rPr lang="en-US" dirty="0" err="1"/>
              <a:t>Cplex</a:t>
            </a:r>
            <a:r>
              <a:rPr lang="en-US" dirty="0"/>
              <a:t> and </a:t>
            </a:r>
            <a:r>
              <a:rPr lang="en-US" dirty="0" err="1"/>
              <a:t>Gurobi</a:t>
            </a:r>
            <a:r>
              <a:rPr lang="en-US" dirty="0"/>
              <a:t> are used throughout many course on the Math-</a:t>
            </a:r>
            <a:r>
              <a:rPr lang="en-US" dirty="0" err="1"/>
              <a:t>Econics</a:t>
            </a:r>
            <a:r>
              <a:rPr lang="en-US" dirty="0"/>
              <a:t> education.</a:t>
            </a:r>
          </a:p>
          <a:p>
            <a:r>
              <a:rPr lang="en-US" dirty="0" err="1"/>
              <a:t>Gurobi</a:t>
            </a:r>
            <a:r>
              <a:rPr lang="en-US" dirty="0"/>
              <a:t> has free academic licenses.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 argument "bound" defines the ranges for the variables. </a:t>
            </a:r>
          </a:p>
          <a:p>
            <a:r>
              <a:rPr lang="en-US" dirty="0"/>
              <a:t>Default bound is </a:t>
            </a:r>
            <a:r>
              <a:rPr lang="en-US" b="1" dirty="0"/>
              <a:t>(0, None)</a:t>
            </a:r>
            <a:r>
              <a:rPr lang="en-US" b="0" dirty="0"/>
              <a:t>, </a:t>
            </a:r>
            <a:r>
              <a:rPr lang="en-US" b="0" dirty="0" err="1"/>
              <a:t>ie</a:t>
            </a:r>
            <a:r>
              <a:rPr lang="en-US" b="0" dirty="0"/>
              <a:t> variables must be non-negative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Gurobi</a:t>
            </a:r>
            <a:endParaRPr lang="en-US" b="1" dirty="0"/>
          </a:p>
          <a:p>
            <a:r>
              <a:rPr lang="en-US" dirty="0"/>
              <a:t>1) Create account at gurobi.com</a:t>
            </a:r>
          </a:p>
          <a:p>
            <a:r>
              <a:rPr lang="en-US" dirty="0"/>
              <a:t>2) Get free academic license, https://portal.gurobi.com/iam/licenses/request/?type=academic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Download </a:t>
            </a:r>
            <a:r>
              <a:rPr lang="en-US" dirty="0" err="1"/>
              <a:t>Gurobi</a:t>
            </a:r>
            <a:r>
              <a:rPr lang="en-US" dirty="0"/>
              <a:t> (Gurobi-12.0.2-win64.msi)</a:t>
            </a:r>
          </a:p>
          <a:p>
            <a:r>
              <a:rPr lang="en-US" dirty="0"/>
              <a:t>4) </a:t>
            </a:r>
            <a:r>
              <a:rPr lang="en-US" dirty="0" err="1"/>
              <a:t>grbgetkey</a:t>
            </a:r>
            <a:r>
              <a:rPr lang="en-US" dirty="0"/>
              <a:t> …</a:t>
            </a:r>
          </a:p>
          <a:p>
            <a:r>
              <a:rPr lang="en-US" dirty="0"/>
              <a:t>5) pip install </a:t>
            </a:r>
            <a:r>
              <a:rPr lang="en-US" dirty="0" err="1"/>
              <a:t>gurobipy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obi.com/academia/academic-program-and-licens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pub/papers/googl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DD816-BFB6-D183-812C-2770D5B6C160}"/>
              </a:ext>
            </a:extLst>
          </p:cNvPr>
          <p:cNvGrpSpPr/>
          <p:nvPr/>
        </p:nvGrpSpPr>
        <p:grpSpPr>
          <a:xfrm>
            <a:off x="6577721" y="4642129"/>
            <a:ext cx="2792916" cy="1874255"/>
            <a:chOff x="8792860" y="2628237"/>
            <a:chExt cx="2792916" cy="18742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96583B-FBA5-149C-5CB8-61202017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910A7-655B-7BA3-33EB-717DAA3ED4F1}"/>
                </a:ext>
              </a:extLst>
            </p:cNvPr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4F0B9-6C44-D81C-B2F7-DC74B7005549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4CE2ED-D98C-BF4A-919E-D7C8A1D0B484}"/>
                </a:ext>
              </a:extLst>
            </p:cNvPr>
            <p:cNvSpPr/>
            <p:nvPr/>
          </p:nvSpPr>
          <p:spPr>
            <a:xfrm>
              <a:off x="10536819" y="321664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A8A20-D900-7E34-8517-745072F495B9}"/>
                </a:ext>
              </a:extLst>
            </p:cNvPr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67874-C0FE-4495-BEC4-401DBE7DDE6F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78F2AE-E081-AFE0-1F0F-A10E6538B3B7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3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42C42-9F41-E26E-C95C-C487D1D37C70}"/>
              </a:ext>
            </a:extLst>
          </p:cNvPr>
          <p:cNvGrpSpPr/>
          <p:nvPr/>
        </p:nvGrpSpPr>
        <p:grpSpPr>
          <a:xfrm>
            <a:off x="8995899" y="4896440"/>
            <a:ext cx="2792916" cy="1874255"/>
            <a:chOff x="8792860" y="2628237"/>
            <a:chExt cx="2792916" cy="18742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27C293-C901-E52A-9A47-2FAE4C75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AAFEFF-4F9C-88B0-B055-B4D7B34F1E5A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6709AE-5ED2-0F69-1028-E4616FA2676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1AA50-6A08-B972-8579-5487D87AF4B6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1DC0C-E042-C215-1832-AFE4ABB68CC4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F0E2DB-445C-7E2E-24B8-EAC65B724984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0303BC-7F27-7652-9D83-2D97F6103B92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E890D-4B46-E3A8-3B50-0B7A023EF54F}"/>
              </a:ext>
            </a:extLst>
          </p:cNvPr>
          <p:cNvGrpSpPr/>
          <p:nvPr/>
        </p:nvGrpSpPr>
        <p:grpSpPr>
          <a:xfrm>
            <a:off x="9092400" y="4833039"/>
            <a:ext cx="2792916" cy="1874255"/>
            <a:chOff x="8792860" y="2628237"/>
            <a:chExt cx="2792916" cy="18742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65F058-B34F-30BD-7C07-66D74F63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B121-FE17-B4F3-9BB2-59AB811B7FE5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EE1D6-D1FB-CADA-7244-ABBB13396B3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6DBE9-9B66-6D70-58DB-58B08472D26B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40628-2F70-C7D2-FD8D-2C59A9701E37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65DF7-2EF0-D0B5-1E06-47124744711A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7FFDC-E655-4832-178B-226F472F1DC9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</a:t>
            </a:r>
            <a:r>
              <a:rPr lang="en-US" sz="2000" baseline="50000" dirty="0"/>
              <a:t>2 </a:t>
            </a:r>
            <a:r>
              <a:rPr lang="en-US" i="1" baseline="5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44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int(log2(ITERATIONS))):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</a:t>
            </a:r>
            <a:r>
              <a:rPr lang="da-DK" sz="1400" baseline="-25000" dirty="0"/>
              <a:t>2</a:t>
            </a:r>
            <a:r>
              <a:rPr lang="da-DK" sz="1400" dirty="0"/>
              <a:t>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425701" y="6169709"/>
            <a:ext cx="976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other 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(mixed-integer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linear programs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438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769A4-3D29-D5AA-40CD-D03ADD3B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0" y="62893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DC89645-4390-F9F5-1C4E-FD74EB18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A49A-9B82-3940-D8A0-582CCC99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Mixed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0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5416-EB0F-ACA7-0B19-9C9A618A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da-DK" dirty="0"/>
              <a:t>Mixed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(MILP)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2252-3B47-3250-9646-75C4448A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Combines</a:t>
            </a:r>
            <a:r>
              <a:rPr lang="da-DK" dirty="0"/>
              <a:t> </a:t>
            </a:r>
            <a:r>
              <a:rPr lang="da-DK" dirty="0" err="1"/>
              <a:t>arithmetic</a:t>
            </a:r>
            <a:r>
              <a:rPr lang="da-DK" dirty="0"/>
              <a:t> with </a:t>
            </a:r>
            <a:r>
              <a:rPr lang="da-DK" dirty="0" err="1"/>
              <a:t>logic</a:t>
            </a:r>
            <a:endParaRPr lang="da-DK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gurobipy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Gurobi</a:t>
            </a:r>
            <a:r>
              <a:rPr lang="en-US" dirty="0"/>
              <a:t>, state the of art commercial MILP solver, free </a:t>
            </a:r>
            <a:r>
              <a:rPr lang="en-US" dirty="0" err="1">
                <a:hlinkClick r:id="rId3"/>
              </a:rPr>
              <a:t>acdemic</a:t>
            </a:r>
            <a:r>
              <a:rPr lang="en-US" dirty="0">
                <a:hlinkClick r:id="rId3"/>
              </a:rPr>
              <a:t> license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660500" y="5001428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6"/>
            <a:ext cx="11025810" cy="3265003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 in (</a:t>
            </a:r>
            <a:r>
              <a:rPr lang="en-US" dirty="0">
                <a:hlinkClick r:id="rId4"/>
              </a:rPr>
              <a:t>infolab.stanford.edu/pub/papers/google.pdf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5240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(uses broadcasting)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4543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347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861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choice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choice(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3887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823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7978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43885"/>
            <a:ext cx="2792916" cy="1874255"/>
            <a:chOff x="8792860" y="2633000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33000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753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15054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48892</TotalTime>
  <Words>2879</Words>
  <Application>Microsoft Office PowerPoint</Application>
  <PresentationFormat>Widescreen</PresentationFormat>
  <Paragraphs>331</Paragraphs>
  <Slides>24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  <vt:lpstr>Mixed Integer Linear programming</vt:lpstr>
      <vt:lpstr>Mixed integer linear programming (MILP)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2025-06-07T09:37:33Z</dcterms:modified>
</cp:coreProperties>
</file>