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63" r:id="rId17"/>
    <p:sldId id="565" r:id="rId18"/>
    <p:sldId id="566" r:id="rId19"/>
    <p:sldId id="567" r:id="rId20"/>
    <p:sldId id="544" r:id="rId21"/>
    <p:sldId id="55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286A-3992-4B37-8BB5-DA83FEA0A6BC}" v="3" dt="2023-02-15T07:54:4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145" d="100"/>
          <a:sy n="145" d="100"/>
        </p:scale>
        <p:origin x="702" y="11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19T17:48:21.019" v="243" actId="20577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19T17:36:19.328" v="242" actId="20577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15T07:56:10.301" v="219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63642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pt-BR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25842</TotalTime>
  <Words>3654</Words>
  <Application>Microsoft Office PowerPoint</Application>
  <PresentationFormat>Widescreen</PresentationFormat>
  <Paragraphs>465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2023-02-19T17:48:22Z</dcterms:modified>
</cp:coreProperties>
</file>