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2860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81F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EFE84-FFEC-41C5-9F27-8E81C77E12CD}" v="20" dt="2021-12-04T17:04:54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D5CEFE84-FFEC-41C5-9F27-8E81C77E12CD}"/>
    <pc:docChg chg="undo custSel modSld modMainMaster">
      <pc:chgData name="Gerth Stølting" userId="04ef4784-6591-4f86-a140-f5c3b108582a" providerId="ADAL" clId="{D5CEFE84-FFEC-41C5-9F27-8E81C77E12CD}" dt="2021-12-04T17:05:19.432" v="75" actId="20577"/>
      <pc:docMkLst>
        <pc:docMk/>
      </pc:docMkLst>
      <pc:sldChg chg="addSp delSp modSp mod setBg">
        <pc:chgData name="Gerth Stølting" userId="04ef4784-6591-4f86-a140-f5c3b108582a" providerId="ADAL" clId="{D5CEFE84-FFEC-41C5-9F27-8E81C77E12CD}" dt="2021-12-04T17:05:19.432" v="75" actId="20577"/>
        <pc:sldMkLst>
          <pc:docMk/>
          <pc:sldMk cId="1111399420" sldId="256"/>
        </pc:sldMkLst>
        <pc:spChg chg="del">
          <ac:chgData name="Gerth Stølting" userId="04ef4784-6591-4f86-a140-f5c3b108582a" providerId="ADAL" clId="{D5CEFE84-FFEC-41C5-9F27-8E81C77E12CD}" dt="2021-12-04T14:52:22.589" v="2" actId="478"/>
          <ac:spMkLst>
            <pc:docMk/>
            <pc:sldMk cId="1111399420" sldId="256"/>
            <ac:spMk id="2" creationId="{C4DF1B64-3DCA-4DE7-ABF0-4CFD580609B5}"/>
          </ac:spMkLst>
        </pc:spChg>
        <pc:spChg chg="del">
          <ac:chgData name="Gerth Stølting" userId="04ef4784-6591-4f86-a140-f5c3b108582a" providerId="ADAL" clId="{D5CEFE84-FFEC-41C5-9F27-8E81C77E12CD}" dt="2021-12-04T14:52:22.589" v="2" actId="478"/>
          <ac:spMkLst>
            <pc:docMk/>
            <pc:sldMk cId="1111399420" sldId="256"/>
            <ac:spMk id="3" creationId="{989BB772-A1D6-4C06-B2BE-DDE2CE09DE35}"/>
          </ac:spMkLst>
        </pc:spChg>
        <pc:spChg chg="add del mod">
          <ac:chgData name="Gerth Stølting" userId="04ef4784-6591-4f86-a140-f5c3b108582a" providerId="ADAL" clId="{D5CEFE84-FFEC-41C5-9F27-8E81C77E12CD}" dt="2021-12-04T14:53:35.255" v="8" actId="478"/>
          <ac:spMkLst>
            <pc:docMk/>
            <pc:sldMk cId="1111399420" sldId="256"/>
            <ac:spMk id="4" creationId="{7696B062-4B81-422A-8E60-E408D65010F1}"/>
          </ac:spMkLst>
        </pc:spChg>
        <pc:spChg chg="add del mod">
          <ac:chgData name="Gerth Stølting" userId="04ef4784-6591-4f86-a140-f5c3b108582a" providerId="ADAL" clId="{D5CEFE84-FFEC-41C5-9F27-8E81C77E12CD}" dt="2021-12-04T14:57:52.491" v="17" actId="22"/>
          <ac:spMkLst>
            <pc:docMk/>
            <pc:sldMk cId="1111399420" sldId="256"/>
            <ac:spMk id="7" creationId="{D55E485B-DDD2-4E86-971A-5E9903FC6BC5}"/>
          </ac:spMkLst>
        </pc:spChg>
        <pc:graphicFrameChg chg="add del mod modGraphic">
          <ac:chgData name="Gerth Stølting" userId="04ef4784-6591-4f86-a140-f5c3b108582a" providerId="ADAL" clId="{D5CEFE84-FFEC-41C5-9F27-8E81C77E12CD}" dt="2021-12-04T17:05:19.432" v="75" actId="20577"/>
          <ac:graphicFrameMkLst>
            <pc:docMk/>
            <pc:sldMk cId="1111399420" sldId="256"/>
            <ac:graphicFrameMk id="5" creationId="{72A66374-F531-4A19-9CA0-513A4DDC9C5B}"/>
          </ac:graphicFrameMkLst>
        </pc:graphicFrameChg>
      </pc:sldChg>
      <pc:sldMasterChg chg="modSp setBg modSldLayout">
        <pc:chgData name="Gerth Stølting" userId="04ef4784-6591-4f86-a140-f5c3b108582a" providerId="ADAL" clId="{D5CEFE84-FFEC-41C5-9F27-8E81C77E12CD}" dt="2021-12-04T14:57:53.446" v="19"/>
        <pc:sldMasterMkLst>
          <pc:docMk/>
          <pc:sldMasterMk cId="619366530" sldId="2147483660"/>
        </pc:sldMasterMkLst>
        <pc:spChg chg="mod">
          <ac:chgData name="Gerth Stølting" userId="04ef4784-6591-4f86-a140-f5c3b108582a" providerId="ADAL" clId="{D5CEFE84-FFEC-41C5-9F27-8E81C77E12CD}" dt="2021-12-04T14:57:53.446" v="19"/>
          <ac:spMkLst>
            <pc:docMk/>
            <pc:sldMasterMk cId="619366530" sldId="2147483660"/>
            <ac:spMk id="2" creationId="{00000000-0000-0000-0000-000000000000}"/>
          </ac:spMkLst>
        </pc:spChg>
        <pc:spChg chg="mod">
          <ac:chgData name="Gerth Stølting" userId="04ef4784-6591-4f86-a140-f5c3b108582a" providerId="ADAL" clId="{D5CEFE84-FFEC-41C5-9F27-8E81C77E12CD}" dt="2021-12-04T14:57:53.446" v="19"/>
          <ac:spMkLst>
            <pc:docMk/>
            <pc:sldMasterMk cId="619366530" sldId="2147483660"/>
            <ac:spMk id="3" creationId="{00000000-0000-0000-0000-000000000000}"/>
          </ac:spMkLst>
        </pc:spChg>
        <pc:spChg chg="mod">
          <ac:chgData name="Gerth Stølting" userId="04ef4784-6591-4f86-a140-f5c3b108582a" providerId="ADAL" clId="{D5CEFE84-FFEC-41C5-9F27-8E81C77E12CD}" dt="2021-12-04T14:57:53.446" v="19"/>
          <ac:spMkLst>
            <pc:docMk/>
            <pc:sldMasterMk cId="619366530" sldId="2147483660"/>
            <ac:spMk id="4" creationId="{00000000-0000-0000-0000-000000000000}"/>
          </ac:spMkLst>
        </pc:spChg>
        <pc:spChg chg="mod">
          <ac:chgData name="Gerth Stølting" userId="04ef4784-6591-4f86-a140-f5c3b108582a" providerId="ADAL" clId="{D5CEFE84-FFEC-41C5-9F27-8E81C77E12CD}" dt="2021-12-04T14:57:53.446" v="19"/>
          <ac:spMkLst>
            <pc:docMk/>
            <pc:sldMasterMk cId="619366530" sldId="2147483660"/>
            <ac:spMk id="5" creationId="{00000000-0000-0000-0000-000000000000}"/>
          </ac:spMkLst>
        </pc:spChg>
        <pc:spChg chg="mod">
          <ac:chgData name="Gerth Stølting" userId="04ef4784-6591-4f86-a140-f5c3b108582a" providerId="ADAL" clId="{D5CEFE84-FFEC-41C5-9F27-8E81C77E12CD}" dt="2021-12-04T14:57:53.446" v="19"/>
          <ac:spMkLst>
            <pc:docMk/>
            <pc:sldMasterMk cId="619366530" sldId="2147483660"/>
            <ac:spMk id="6" creationId="{00000000-0000-0000-0000-000000000000}"/>
          </ac:spMkLst>
        </pc:spChg>
        <pc:sldLayoutChg chg="modSp setBg">
          <pc:chgData name="Gerth Stølting" userId="04ef4784-6591-4f86-a140-f5c3b108582a" providerId="ADAL" clId="{D5CEFE84-FFEC-41C5-9F27-8E81C77E12CD}" dt="2021-12-04T14:57:53.446" v="19"/>
          <pc:sldLayoutMkLst>
            <pc:docMk/>
            <pc:sldMasterMk cId="619366530" sldId="2147483660"/>
            <pc:sldLayoutMk cId="2402794940" sldId="2147483661"/>
          </pc:sldLayoutMkLst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2402794940" sldId="2147483661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2402794940" sldId="2147483661"/>
              <ac:spMk id="3" creationId="{00000000-0000-0000-0000-000000000000}"/>
            </ac:spMkLst>
          </pc:spChg>
        </pc:sldLayoutChg>
        <pc:sldLayoutChg chg="setBg">
          <pc:chgData name="Gerth Stølting" userId="04ef4784-6591-4f86-a140-f5c3b108582a" providerId="ADAL" clId="{D5CEFE84-FFEC-41C5-9F27-8E81C77E12CD}" dt="2021-12-04T14:52:20.547" v="1"/>
          <pc:sldLayoutMkLst>
            <pc:docMk/>
            <pc:sldMasterMk cId="619366530" sldId="2147483660"/>
            <pc:sldLayoutMk cId="1228849316" sldId="2147483662"/>
          </pc:sldLayoutMkLst>
        </pc:sldLayoutChg>
        <pc:sldLayoutChg chg="modSp setBg">
          <pc:chgData name="Gerth Stølting" userId="04ef4784-6591-4f86-a140-f5c3b108582a" providerId="ADAL" clId="{D5CEFE84-FFEC-41C5-9F27-8E81C77E12CD}" dt="2021-12-04T14:57:53.446" v="19"/>
          <pc:sldLayoutMkLst>
            <pc:docMk/>
            <pc:sldMasterMk cId="619366530" sldId="2147483660"/>
            <pc:sldLayoutMk cId="4183746309" sldId="2147483663"/>
          </pc:sldLayoutMkLst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4183746309" sldId="2147483663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4183746309" sldId="2147483663"/>
              <ac:spMk id="3" creationId="{00000000-0000-0000-0000-000000000000}"/>
            </ac:spMkLst>
          </pc:spChg>
        </pc:sldLayoutChg>
        <pc:sldLayoutChg chg="modSp setBg">
          <pc:chgData name="Gerth Stølting" userId="04ef4784-6591-4f86-a140-f5c3b108582a" providerId="ADAL" clId="{D5CEFE84-FFEC-41C5-9F27-8E81C77E12CD}" dt="2021-12-04T14:57:53.446" v="19"/>
          <pc:sldLayoutMkLst>
            <pc:docMk/>
            <pc:sldMasterMk cId="619366530" sldId="2147483660"/>
            <pc:sldLayoutMk cId="4188795489" sldId="2147483664"/>
          </pc:sldLayoutMkLst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4188795489" sldId="2147483664"/>
              <ac:spMk id="3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4188795489" sldId="2147483664"/>
              <ac:spMk id="4" creationId="{00000000-0000-0000-0000-000000000000}"/>
            </ac:spMkLst>
          </pc:spChg>
        </pc:sldLayoutChg>
        <pc:sldLayoutChg chg="modSp setBg">
          <pc:chgData name="Gerth Stølting" userId="04ef4784-6591-4f86-a140-f5c3b108582a" providerId="ADAL" clId="{D5CEFE84-FFEC-41C5-9F27-8E81C77E12CD}" dt="2021-12-04T14:57:53.446" v="19"/>
          <pc:sldLayoutMkLst>
            <pc:docMk/>
            <pc:sldMasterMk cId="619366530" sldId="2147483660"/>
            <pc:sldLayoutMk cId="3365232501" sldId="2147483665"/>
          </pc:sldLayoutMkLst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3365232501" sldId="2147483665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3365232501" sldId="2147483665"/>
              <ac:spMk id="3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3365232501" sldId="2147483665"/>
              <ac:spMk id="4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3365232501" sldId="2147483665"/>
              <ac:spMk id="5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3365232501" sldId="2147483665"/>
              <ac:spMk id="6" creationId="{00000000-0000-0000-0000-000000000000}"/>
            </ac:spMkLst>
          </pc:spChg>
        </pc:sldLayoutChg>
        <pc:sldLayoutChg chg="setBg">
          <pc:chgData name="Gerth Stølting" userId="04ef4784-6591-4f86-a140-f5c3b108582a" providerId="ADAL" clId="{D5CEFE84-FFEC-41C5-9F27-8E81C77E12CD}" dt="2021-12-04T14:52:20.547" v="1"/>
          <pc:sldLayoutMkLst>
            <pc:docMk/>
            <pc:sldMasterMk cId="619366530" sldId="2147483660"/>
            <pc:sldLayoutMk cId="1763516969" sldId="2147483666"/>
          </pc:sldLayoutMkLst>
        </pc:sldLayoutChg>
        <pc:sldLayoutChg chg="setBg">
          <pc:chgData name="Gerth Stølting" userId="04ef4784-6591-4f86-a140-f5c3b108582a" providerId="ADAL" clId="{D5CEFE84-FFEC-41C5-9F27-8E81C77E12CD}" dt="2021-12-04T14:52:20.547" v="1"/>
          <pc:sldLayoutMkLst>
            <pc:docMk/>
            <pc:sldMasterMk cId="619366530" sldId="2147483660"/>
            <pc:sldLayoutMk cId="3176236707" sldId="2147483667"/>
          </pc:sldLayoutMkLst>
        </pc:sldLayoutChg>
        <pc:sldLayoutChg chg="modSp setBg">
          <pc:chgData name="Gerth Stølting" userId="04ef4784-6591-4f86-a140-f5c3b108582a" providerId="ADAL" clId="{D5CEFE84-FFEC-41C5-9F27-8E81C77E12CD}" dt="2021-12-04T14:57:53.446" v="19"/>
          <pc:sldLayoutMkLst>
            <pc:docMk/>
            <pc:sldMasterMk cId="619366530" sldId="2147483660"/>
            <pc:sldLayoutMk cId="2746474443" sldId="2147483668"/>
          </pc:sldLayoutMkLst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2746474443" sldId="2147483668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2746474443" sldId="2147483668"/>
              <ac:spMk id="3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2746474443" sldId="2147483668"/>
              <ac:spMk id="4" creationId="{00000000-0000-0000-0000-000000000000}"/>
            </ac:spMkLst>
          </pc:spChg>
        </pc:sldLayoutChg>
        <pc:sldLayoutChg chg="modSp setBg">
          <pc:chgData name="Gerth Stølting" userId="04ef4784-6591-4f86-a140-f5c3b108582a" providerId="ADAL" clId="{D5CEFE84-FFEC-41C5-9F27-8E81C77E12CD}" dt="2021-12-04T14:57:53.446" v="19"/>
          <pc:sldLayoutMkLst>
            <pc:docMk/>
            <pc:sldMasterMk cId="619366530" sldId="2147483660"/>
            <pc:sldLayoutMk cId="3318872032" sldId="2147483669"/>
          </pc:sldLayoutMkLst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3318872032" sldId="2147483669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3318872032" sldId="2147483669"/>
              <ac:spMk id="3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3318872032" sldId="2147483669"/>
              <ac:spMk id="4" creationId="{00000000-0000-0000-0000-000000000000}"/>
            </ac:spMkLst>
          </pc:spChg>
        </pc:sldLayoutChg>
        <pc:sldLayoutChg chg="setBg">
          <pc:chgData name="Gerth Stølting" userId="04ef4784-6591-4f86-a140-f5c3b108582a" providerId="ADAL" clId="{D5CEFE84-FFEC-41C5-9F27-8E81C77E12CD}" dt="2021-12-04T14:52:20.547" v="1"/>
          <pc:sldLayoutMkLst>
            <pc:docMk/>
            <pc:sldMasterMk cId="619366530" sldId="2147483660"/>
            <pc:sldLayoutMk cId="1149278905" sldId="2147483670"/>
          </pc:sldLayoutMkLst>
        </pc:sldLayoutChg>
        <pc:sldLayoutChg chg="modSp setBg">
          <pc:chgData name="Gerth Stølting" userId="04ef4784-6591-4f86-a140-f5c3b108582a" providerId="ADAL" clId="{D5CEFE84-FFEC-41C5-9F27-8E81C77E12CD}" dt="2021-12-04T14:57:53.446" v="19"/>
          <pc:sldLayoutMkLst>
            <pc:docMk/>
            <pc:sldMasterMk cId="619366530" sldId="2147483660"/>
            <pc:sldLayoutMk cId="1737535315" sldId="2147483671"/>
          </pc:sldLayoutMkLst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1737535315" sldId="2147483671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3.446" v="19"/>
            <ac:spMkLst>
              <pc:docMk/>
              <pc:sldMasterMk cId="619366530" sldId="2147483660"/>
              <pc:sldLayoutMk cId="1737535315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Gerth Stølting" userId="04ef4784-6591-4f86-a140-f5c3b108582a" providerId="ADAL" clId="{D5CEFE84-FFEC-41C5-9F27-8E81C77E12CD}" dt="2021-12-04T14:57:52.938" v="18"/>
        <pc:sldMasterMkLst>
          <pc:docMk/>
          <pc:sldMasterMk cId="2313391927" sldId="2147483672"/>
        </pc:sldMasterMkLst>
        <pc:spChg chg="mod">
          <ac:chgData name="Gerth Stølting" userId="04ef4784-6591-4f86-a140-f5c3b108582a" providerId="ADAL" clId="{D5CEFE84-FFEC-41C5-9F27-8E81C77E12CD}" dt="2021-12-04T14:57:52.938" v="18"/>
          <ac:spMkLst>
            <pc:docMk/>
            <pc:sldMasterMk cId="2313391927" sldId="2147483672"/>
            <ac:spMk id="2" creationId="{00000000-0000-0000-0000-000000000000}"/>
          </ac:spMkLst>
        </pc:spChg>
        <pc:spChg chg="mod">
          <ac:chgData name="Gerth Stølting" userId="04ef4784-6591-4f86-a140-f5c3b108582a" providerId="ADAL" clId="{D5CEFE84-FFEC-41C5-9F27-8E81C77E12CD}" dt="2021-12-04T14:57:52.938" v="18"/>
          <ac:spMkLst>
            <pc:docMk/>
            <pc:sldMasterMk cId="2313391927" sldId="2147483672"/>
            <ac:spMk id="3" creationId="{00000000-0000-0000-0000-000000000000}"/>
          </ac:spMkLst>
        </pc:spChg>
        <pc:spChg chg="mod">
          <ac:chgData name="Gerth Stølting" userId="04ef4784-6591-4f86-a140-f5c3b108582a" providerId="ADAL" clId="{D5CEFE84-FFEC-41C5-9F27-8E81C77E12CD}" dt="2021-12-04T14:57:52.938" v="18"/>
          <ac:spMkLst>
            <pc:docMk/>
            <pc:sldMasterMk cId="2313391927" sldId="2147483672"/>
            <ac:spMk id="4" creationId="{00000000-0000-0000-0000-000000000000}"/>
          </ac:spMkLst>
        </pc:spChg>
        <pc:spChg chg="mod">
          <ac:chgData name="Gerth Stølting" userId="04ef4784-6591-4f86-a140-f5c3b108582a" providerId="ADAL" clId="{D5CEFE84-FFEC-41C5-9F27-8E81C77E12CD}" dt="2021-12-04T14:57:52.938" v="18"/>
          <ac:spMkLst>
            <pc:docMk/>
            <pc:sldMasterMk cId="2313391927" sldId="2147483672"/>
            <ac:spMk id="5" creationId="{00000000-0000-0000-0000-000000000000}"/>
          </ac:spMkLst>
        </pc:spChg>
        <pc:spChg chg="mod">
          <ac:chgData name="Gerth Stølting" userId="04ef4784-6591-4f86-a140-f5c3b108582a" providerId="ADAL" clId="{D5CEFE84-FFEC-41C5-9F27-8E81C77E12CD}" dt="2021-12-04T14:57:52.938" v="18"/>
          <ac:spMkLst>
            <pc:docMk/>
            <pc:sldMasterMk cId="2313391927" sldId="2147483672"/>
            <ac:spMk id="6" creationId="{00000000-0000-0000-0000-000000000000}"/>
          </ac:spMkLst>
        </pc:spChg>
        <pc:sldLayoutChg chg="modSp">
          <pc:chgData name="Gerth Stølting" userId="04ef4784-6591-4f86-a140-f5c3b108582a" providerId="ADAL" clId="{D5CEFE84-FFEC-41C5-9F27-8E81C77E12CD}" dt="2021-12-04T14:57:52.938" v="18"/>
          <pc:sldLayoutMkLst>
            <pc:docMk/>
            <pc:sldMasterMk cId="2313391927" sldId="2147483672"/>
            <pc:sldLayoutMk cId="552388150" sldId="2147483673"/>
          </pc:sldLayoutMkLst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552388150" sldId="2147483673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552388150" sldId="2147483673"/>
              <ac:spMk id="3" creationId="{00000000-0000-0000-0000-000000000000}"/>
            </ac:spMkLst>
          </pc:spChg>
        </pc:sldLayoutChg>
        <pc:sldLayoutChg chg="modSp">
          <pc:chgData name="Gerth Stølting" userId="04ef4784-6591-4f86-a140-f5c3b108582a" providerId="ADAL" clId="{D5CEFE84-FFEC-41C5-9F27-8E81C77E12CD}" dt="2021-12-04T14:57:52.938" v="18"/>
          <pc:sldLayoutMkLst>
            <pc:docMk/>
            <pc:sldMasterMk cId="2313391927" sldId="2147483672"/>
            <pc:sldLayoutMk cId="1702418985" sldId="2147483675"/>
          </pc:sldLayoutMkLst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1702418985" sldId="2147483675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1702418985" sldId="2147483675"/>
              <ac:spMk id="3" creationId="{00000000-0000-0000-0000-000000000000}"/>
            </ac:spMkLst>
          </pc:spChg>
        </pc:sldLayoutChg>
        <pc:sldLayoutChg chg="modSp">
          <pc:chgData name="Gerth Stølting" userId="04ef4784-6591-4f86-a140-f5c3b108582a" providerId="ADAL" clId="{D5CEFE84-FFEC-41C5-9F27-8E81C77E12CD}" dt="2021-12-04T14:57:52.938" v="18"/>
          <pc:sldLayoutMkLst>
            <pc:docMk/>
            <pc:sldMasterMk cId="2313391927" sldId="2147483672"/>
            <pc:sldLayoutMk cId="2813760470" sldId="2147483676"/>
          </pc:sldLayoutMkLst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2813760470" sldId="2147483676"/>
              <ac:spMk id="3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2813760470" sldId="2147483676"/>
              <ac:spMk id="4" creationId="{00000000-0000-0000-0000-000000000000}"/>
            </ac:spMkLst>
          </pc:spChg>
        </pc:sldLayoutChg>
        <pc:sldLayoutChg chg="modSp">
          <pc:chgData name="Gerth Stølting" userId="04ef4784-6591-4f86-a140-f5c3b108582a" providerId="ADAL" clId="{D5CEFE84-FFEC-41C5-9F27-8E81C77E12CD}" dt="2021-12-04T14:57:52.938" v="18"/>
          <pc:sldLayoutMkLst>
            <pc:docMk/>
            <pc:sldMasterMk cId="2313391927" sldId="2147483672"/>
            <pc:sldLayoutMk cId="3716895758" sldId="2147483677"/>
          </pc:sldLayoutMkLst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3716895758" sldId="2147483677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3716895758" sldId="2147483677"/>
              <ac:spMk id="3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3716895758" sldId="2147483677"/>
              <ac:spMk id="4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3716895758" sldId="2147483677"/>
              <ac:spMk id="5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3716895758" sldId="2147483677"/>
              <ac:spMk id="6" creationId="{00000000-0000-0000-0000-000000000000}"/>
            </ac:spMkLst>
          </pc:spChg>
        </pc:sldLayoutChg>
        <pc:sldLayoutChg chg="modSp">
          <pc:chgData name="Gerth Stølting" userId="04ef4784-6591-4f86-a140-f5c3b108582a" providerId="ADAL" clId="{D5CEFE84-FFEC-41C5-9F27-8E81C77E12CD}" dt="2021-12-04T14:57:52.938" v="18"/>
          <pc:sldLayoutMkLst>
            <pc:docMk/>
            <pc:sldMasterMk cId="2313391927" sldId="2147483672"/>
            <pc:sldLayoutMk cId="4018120332" sldId="2147483680"/>
          </pc:sldLayoutMkLst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4018120332" sldId="2147483680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4018120332" sldId="2147483680"/>
              <ac:spMk id="3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4018120332" sldId="2147483680"/>
              <ac:spMk id="4" creationId="{00000000-0000-0000-0000-000000000000}"/>
            </ac:spMkLst>
          </pc:spChg>
        </pc:sldLayoutChg>
        <pc:sldLayoutChg chg="modSp">
          <pc:chgData name="Gerth Stølting" userId="04ef4784-6591-4f86-a140-f5c3b108582a" providerId="ADAL" clId="{D5CEFE84-FFEC-41C5-9F27-8E81C77E12CD}" dt="2021-12-04T14:57:52.938" v="18"/>
          <pc:sldLayoutMkLst>
            <pc:docMk/>
            <pc:sldMasterMk cId="2313391927" sldId="2147483672"/>
            <pc:sldLayoutMk cId="2627096528" sldId="2147483681"/>
          </pc:sldLayoutMkLst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2627096528" sldId="2147483681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2627096528" sldId="2147483681"/>
              <ac:spMk id="3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2627096528" sldId="2147483681"/>
              <ac:spMk id="4" creationId="{00000000-0000-0000-0000-000000000000}"/>
            </ac:spMkLst>
          </pc:spChg>
        </pc:sldLayoutChg>
        <pc:sldLayoutChg chg="modSp">
          <pc:chgData name="Gerth Stølting" userId="04ef4784-6591-4f86-a140-f5c3b108582a" providerId="ADAL" clId="{D5CEFE84-FFEC-41C5-9F27-8E81C77E12CD}" dt="2021-12-04T14:57:52.938" v="18"/>
          <pc:sldLayoutMkLst>
            <pc:docMk/>
            <pc:sldMasterMk cId="2313391927" sldId="2147483672"/>
            <pc:sldLayoutMk cId="1615517103" sldId="2147483683"/>
          </pc:sldLayoutMkLst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1615517103" sldId="2147483683"/>
              <ac:spMk id="2" creationId="{00000000-0000-0000-0000-000000000000}"/>
            </ac:spMkLst>
          </pc:spChg>
          <pc:spChg chg="mod">
            <ac:chgData name="Gerth Stølting" userId="04ef4784-6591-4f86-a140-f5c3b108582a" providerId="ADAL" clId="{D5CEFE84-FFEC-41C5-9F27-8E81C77E12CD}" dt="2021-12-04T14:57:52.938" v="18"/>
            <ac:spMkLst>
              <pc:docMk/>
              <pc:sldMasterMk cId="2313391927" sldId="2147483672"/>
              <pc:sldLayoutMk cId="1615517103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496484"/>
            <a:ext cx="17145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4802717"/>
            <a:ext cx="17145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19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24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486834"/>
            <a:ext cx="492918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486834"/>
            <a:ext cx="1450181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8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279652"/>
            <a:ext cx="197167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6119285"/>
            <a:ext cx="197167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00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2434167"/>
            <a:ext cx="97155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2434167"/>
            <a:ext cx="97155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697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486834"/>
            <a:ext cx="197167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241551"/>
            <a:ext cx="967085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3340100"/>
            <a:ext cx="967085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241551"/>
            <a:ext cx="971847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3340100"/>
            <a:ext cx="971847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765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7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15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09600"/>
            <a:ext cx="737294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316567"/>
            <a:ext cx="1157287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743200"/>
            <a:ext cx="737294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09600"/>
            <a:ext cx="737294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316567"/>
            <a:ext cx="1157287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743200"/>
            <a:ext cx="737294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461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486834"/>
            <a:ext cx="197167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2434167"/>
            <a:ext cx="197167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8475134"/>
            <a:ext cx="514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AAB2-030C-4E18-B1B2-868D4337B1CD}" type="datetimeFigureOut">
              <a:rPr lang="da-DK" smtClean="0"/>
              <a:t>04-12-2021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8475134"/>
            <a:ext cx="77152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8475134"/>
            <a:ext cx="514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2564-1971-4285-BED2-9B95A3CC5D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646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A66374-F531-4A19-9CA0-513A4DDC9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26494"/>
              </p:ext>
            </p:extLst>
          </p:nvPr>
        </p:nvGraphicFramePr>
        <p:xfrm>
          <a:off x="2341374" y="2471738"/>
          <a:ext cx="19318476" cy="383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076">
                  <a:extLst>
                    <a:ext uri="{9D8B030D-6E8A-4147-A177-3AD203B41FA5}">
                      <a16:colId xmlns:a16="http://schemas.microsoft.com/office/drawing/2014/main" val="68251953"/>
                    </a:ext>
                  </a:extLst>
                </a:gridCol>
                <a:gridCol w="11201400">
                  <a:extLst>
                    <a:ext uri="{9D8B030D-6E8A-4147-A177-3AD203B41FA5}">
                      <a16:colId xmlns:a16="http://schemas.microsoft.com/office/drawing/2014/main" val="3841953061"/>
                    </a:ext>
                  </a:extLst>
                </a:gridCol>
              </a:tblGrid>
              <a:tr h="38381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memoize(f):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answers[args] = f(*args) </a:t>
                      </a:r>
                      <a:b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answers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args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answers[args] = 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answers[args]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0 &lt; k &lt;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</a:t>
                      </a:r>
                      <a:r>
                        <a:rPr lang="pt-BR" sz="2400" b="1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</a:t>
                      </a: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k) + binomial</a:t>
                      </a:r>
                      <a:r>
                        <a:rPr lang="pt-BR" sz="2400" b="1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</a:t>
                      </a: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FF3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400" b="1" dirty="0">
                        <a:solidFill>
                          <a:srgbClr val="66FF33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1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39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97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</dc:creator>
  <cp:lastModifiedBy>Gerth Stølting</cp:lastModifiedBy>
  <cp:revision>1</cp:revision>
  <dcterms:created xsi:type="dcterms:W3CDTF">2021-12-04T13:58:10Z</dcterms:created>
  <dcterms:modified xsi:type="dcterms:W3CDTF">2021-12-04T17:05:21Z</dcterms:modified>
</cp:coreProperties>
</file>