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9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0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6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7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2118-4CBA-40B5-9D81-ADE4784F3B16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B06B8-C192-4775-A921-ADA4757E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4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84350" y="566207"/>
            <a:ext cx="72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71555"/>
              </p:ext>
            </p:extLst>
          </p:nvPr>
        </p:nvGraphicFramePr>
        <p:xfrm>
          <a:off x="6864350" y="1623484"/>
          <a:ext cx="14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195033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891235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Element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Next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8891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93350"/>
              </p:ext>
            </p:extLst>
          </p:nvPr>
        </p:nvGraphicFramePr>
        <p:xfrm>
          <a:off x="2593700" y="1623484"/>
          <a:ext cx="14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195033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891235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Element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Next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889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8455"/>
              </p:ext>
            </p:extLst>
          </p:nvPr>
        </p:nvGraphicFramePr>
        <p:xfrm>
          <a:off x="4729025" y="1623484"/>
          <a:ext cx="14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195033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891235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Element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Next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88915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6007100" y="1803484"/>
            <a:ext cx="857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863975" y="1789174"/>
            <a:ext cx="857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4350" y="843317"/>
            <a:ext cx="0" cy="780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216640" y="1887257"/>
            <a:ext cx="0" cy="414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068887" y="1887256"/>
            <a:ext cx="0" cy="414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55424" y="1887255"/>
            <a:ext cx="0" cy="414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3700" y="232452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08887" y="232452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6640" y="232452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78300" y="128137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742975" y="128137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593700" y="128137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91346" y="210487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713868" y="746207"/>
            <a:ext cx="857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28406" y="5662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Arc 33"/>
          <p:cNvSpPr/>
          <p:nvPr/>
        </p:nvSpPr>
        <p:spPr>
          <a:xfrm>
            <a:off x="7596778" y="1817420"/>
            <a:ext cx="1080000" cy="1080000"/>
          </a:xfrm>
          <a:prstGeom prst="arc">
            <a:avLst>
              <a:gd name="adj1" fmla="val 16200000"/>
              <a:gd name="adj2" fmla="val 551161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 flipH="1">
            <a:off x="2033562" y="1817420"/>
            <a:ext cx="1080000" cy="1080000"/>
          </a:xfrm>
          <a:prstGeom prst="arc">
            <a:avLst>
              <a:gd name="adj1" fmla="val 16200000"/>
              <a:gd name="adj2" fmla="val 5511617"/>
            </a:avLst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593700" y="2897420"/>
            <a:ext cx="5543078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92153" y="4167076"/>
            <a:ext cx="72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90483"/>
              </p:ext>
            </p:extLst>
          </p:nvPr>
        </p:nvGraphicFramePr>
        <p:xfrm>
          <a:off x="5772153" y="5224353"/>
          <a:ext cx="14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195033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891235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Element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Next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88915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31281"/>
              </p:ext>
            </p:extLst>
          </p:nvPr>
        </p:nvGraphicFramePr>
        <p:xfrm>
          <a:off x="3636828" y="5224353"/>
          <a:ext cx="1440000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195033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891235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Element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Next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88915"/>
                  </a:ext>
                </a:extLst>
              </a:tr>
            </a:tbl>
          </a:graphicData>
        </a:graphic>
      </p:graphicFrame>
      <p:cxnSp>
        <p:nvCxnSpPr>
          <p:cNvPr id="40" name="Straight Arrow Connector 39"/>
          <p:cNvCxnSpPr>
            <a:endCxn id="37" idx="1"/>
          </p:cNvCxnSpPr>
          <p:nvPr/>
        </p:nvCxnSpPr>
        <p:spPr>
          <a:xfrm>
            <a:off x="4914903" y="5404353"/>
            <a:ext cx="857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2153" y="4444186"/>
            <a:ext cx="0" cy="780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124443" y="5488126"/>
            <a:ext cx="0" cy="414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976690" y="5488125"/>
            <a:ext cx="0" cy="4144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16690" y="5925393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64443" y="5925393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86103" y="488224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650778" y="4882245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299149" y="381135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621671" y="4347076"/>
            <a:ext cx="8572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336209" y="416707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Arc 54"/>
          <p:cNvSpPr/>
          <p:nvPr/>
        </p:nvSpPr>
        <p:spPr>
          <a:xfrm>
            <a:off x="6504581" y="5418289"/>
            <a:ext cx="1080000" cy="1080000"/>
          </a:xfrm>
          <a:prstGeom prst="arc">
            <a:avLst>
              <a:gd name="adj1" fmla="val 16200000"/>
              <a:gd name="adj2" fmla="val 551161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H="1">
            <a:off x="3066501" y="5418289"/>
            <a:ext cx="1080000" cy="1080000"/>
          </a:xfrm>
          <a:prstGeom prst="arc">
            <a:avLst>
              <a:gd name="adj1" fmla="val 16200000"/>
              <a:gd name="adj2" fmla="val 5511617"/>
            </a:avLst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3627402" y="6498289"/>
            <a:ext cx="344181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own Arrow 1"/>
          <p:cNvSpPr/>
          <p:nvPr/>
        </p:nvSpPr>
        <p:spPr>
          <a:xfrm>
            <a:off x="4661533" y="3201754"/>
            <a:ext cx="404001" cy="49106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flipV="1">
            <a:off x="5549176" y="3199531"/>
            <a:ext cx="404001" cy="4932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7466" y="3218656"/>
            <a:ext cx="309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pop()		     push(3)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</cp:revision>
  <dcterms:created xsi:type="dcterms:W3CDTF">2019-06-04T14:39:50Z</dcterms:created>
  <dcterms:modified xsi:type="dcterms:W3CDTF">2020-04-24T13:06:24Z</dcterms:modified>
</cp:coreProperties>
</file>