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475" r:id="rId2"/>
    <p:sldId id="710" r:id="rId3"/>
    <p:sldId id="709" r:id="rId4"/>
    <p:sldId id="711" r:id="rId5"/>
    <p:sldId id="713" r:id="rId6"/>
    <p:sldId id="712" r:id="rId7"/>
    <p:sldId id="703" r:id="rId8"/>
    <p:sldId id="705" r:id="rId9"/>
    <p:sldId id="706" r:id="rId10"/>
    <p:sldId id="707" r:id="rId11"/>
    <p:sldId id="708" r:id="rId1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31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91" d="100"/>
          <a:sy n="91" d="100"/>
        </p:scale>
        <p:origin x="60" y="180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72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Brugt</a:t>
            </a:r>
            <a:r>
              <a:rPr lang="en-US" dirty="0" smtClean="0"/>
              <a:t> </a:t>
            </a:r>
            <a:r>
              <a:rPr lang="en-US" dirty="0" err="1" smtClean="0"/>
              <a:t>meget</a:t>
            </a:r>
            <a:r>
              <a:rPr lang="en-US" dirty="0" smtClean="0"/>
              <a:t> </a:t>
            </a:r>
            <a:r>
              <a:rPr lang="en-US" dirty="0" err="1" smtClean="0"/>
              <a:t>tid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Afleveringsopgaver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Tidskrævende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Mange </a:t>
            </a:r>
            <a:r>
              <a:rPr lang="en-US" dirty="0" err="1" smtClean="0"/>
              <a:t>har</a:t>
            </a:r>
            <a:r>
              <a:rPr lang="en-US" dirty="0" smtClean="0"/>
              <a:t> </a:t>
            </a:r>
            <a:r>
              <a:rPr lang="en-US" dirty="0" err="1" smtClean="0"/>
              <a:t>brugt</a:t>
            </a:r>
            <a:r>
              <a:rPr lang="en-US" dirty="0" smtClean="0"/>
              <a:t> MEGET TID </a:t>
            </a:r>
            <a:r>
              <a:rPr lang="en-US" dirty="0" err="1" smtClean="0"/>
              <a:t>på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afleveringerne</a:t>
            </a:r>
            <a:r>
              <a:rPr lang="en-US" baseline="0" dirty="0" smtClean="0"/>
              <a:t> – </a:t>
            </a:r>
            <a:r>
              <a:rPr lang="en-US" baseline="0" dirty="0" err="1" smtClean="0"/>
              <a:t>har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kunnet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hjælp</a:t>
            </a:r>
            <a:r>
              <a:rPr lang="en-US" baseline="0" dirty="0" smtClean="0"/>
              <a:t>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 smtClean="0"/>
              <a:t>Dårligt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formulerede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opgaver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966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eksperiment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12" y="3368149"/>
            <a:ext cx="11357186" cy="2937353"/>
          </a:xfrm>
        </p:spPr>
        <p:txBody>
          <a:bodyPr>
            <a:normAutofit/>
          </a:bodyPr>
          <a:lstStyle/>
          <a:p>
            <a:r>
              <a:rPr lang="en-US" dirty="0" smtClean="0"/>
              <a:t>Missing </a:t>
            </a:r>
            <a:r>
              <a:rPr lang="en-US" dirty="0" err="1" smtClean="0"/>
              <a:t>handins</a:t>
            </a:r>
            <a:r>
              <a:rPr lang="en-US" dirty="0" smtClean="0"/>
              <a:t> – deadline: ASAP, but latest May 31</a:t>
            </a:r>
            <a:r>
              <a:rPr lang="en-US" baseline="30000" dirty="0" smtClean="0"/>
              <a:t>st</a:t>
            </a:r>
            <a:endParaRPr lang="en-US" dirty="0" smtClean="0"/>
          </a:p>
          <a:p>
            <a:r>
              <a:rPr lang="en-US" dirty="0" smtClean="0"/>
              <a:t>Final project – deadline: May 31</a:t>
            </a:r>
            <a:r>
              <a:rPr lang="en-US" baseline="30000" dirty="0" smtClean="0"/>
              <a:t>st</a:t>
            </a:r>
          </a:p>
          <a:p>
            <a:pPr lvl="1"/>
            <a:r>
              <a:rPr lang="en-US" dirty="0" smtClean="0"/>
              <a:t>June 1</a:t>
            </a:r>
            <a:r>
              <a:rPr lang="en-US" baseline="30000" dirty="0" smtClean="0"/>
              <a:t>st</a:t>
            </a:r>
            <a:r>
              <a:rPr lang="en-US" dirty="0" smtClean="0"/>
              <a:t> the exam office is informed who passed the mandatory course assignments</a:t>
            </a:r>
          </a:p>
          <a:p>
            <a:r>
              <a:rPr lang="en-US" dirty="0" smtClean="0"/>
              <a:t>Course evaluation</a:t>
            </a:r>
          </a:p>
          <a:p>
            <a:r>
              <a:rPr lang="en-US" dirty="0" smtClean="0"/>
              <a:t>Exam</a:t>
            </a:r>
          </a:p>
          <a:p>
            <a:r>
              <a:rPr lang="en-US" dirty="0" smtClean="0"/>
              <a:t>AOB</a:t>
            </a:r>
            <a:endParaRPr lang="en-US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66079" y="131568"/>
            <a:ext cx="10500102" cy="2309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6000" dirty="0" smtClean="0"/>
              <a:t>Introduction to Programming with</a:t>
            </a:r>
            <a:br>
              <a:rPr lang="en-US" sz="6000" dirty="0" smtClean="0"/>
            </a:br>
            <a:r>
              <a:rPr lang="en-US" sz="6000" dirty="0" smtClean="0"/>
              <a:t>Scientific Applications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of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704"/>
            <a:ext cx="10515600" cy="4351338"/>
          </a:xfrm>
        </p:spPr>
        <p:txBody>
          <a:bodyPr/>
          <a:lstStyle/>
          <a:p>
            <a:r>
              <a:rPr lang="en-US" dirty="0" smtClean="0"/>
              <a:t>Each problem will be assigned a </a:t>
            </a:r>
            <a:r>
              <a:rPr lang="en-US" b="1" dirty="0" smtClean="0"/>
              <a:t>weight</a:t>
            </a:r>
          </a:p>
          <a:p>
            <a:r>
              <a:rPr lang="en-US" dirty="0" smtClean="0"/>
              <a:t>There will be problems of </a:t>
            </a:r>
            <a:r>
              <a:rPr lang="en-US" b="1" dirty="0" smtClean="0"/>
              <a:t>varying difficulty</a:t>
            </a:r>
          </a:p>
          <a:p>
            <a:pPr lvl="1"/>
            <a:r>
              <a:rPr lang="en-US" dirty="0" smtClean="0"/>
              <a:t>import to be able to differentiate throughout </a:t>
            </a:r>
          </a:p>
          <a:p>
            <a:r>
              <a:rPr lang="en-US" dirty="0" smtClean="0"/>
              <a:t>Code will be evaluated on </a:t>
            </a:r>
            <a:r>
              <a:rPr lang="en-US" b="1" dirty="0" smtClean="0"/>
              <a:t>known test cases</a:t>
            </a:r>
            <a:r>
              <a:rPr lang="en-US" dirty="0" smtClean="0"/>
              <a:t> and </a:t>
            </a:r>
            <a:r>
              <a:rPr lang="en-US" b="1" dirty="0" smtClean="0"/>
              <a:t>unknown test cases</a:t>
            </a:r>
          </a:p>
          <a:p>
            <a:r>
              <a:rPr lang="en-US" dirty="0" smtClean="0"/>
              <a:t>In general  </a:t>
            </a:r>
            <a:r>
              <a:rPr lang="en-US" b="1" dirty="0" smtClean="0"/>
              <a:t>automatic scoring  </a:t>
            </a:r>
            <a:r>
              <a:rPr lang="en-US" dirty="0" smtClean="0"/>
              <a:t>in </a:t>
            </a:r>
            <a:r>
              <a:rPr lang="en-US" dirty="0"/>
              <a:t>some exceptional </a:t>
            </a:r>
            <a:r>
              <a:rPr lang="en-US" dirty="0" smtClean="0"/>
              <a:t>cases</a:t>
            </a:r>
            <a:r>
              <a:rPr lang="en-US" dirty="0"/>
              <a:t> </a:t>
            </a:r>
            <a:r>
              <a:rPr lang="en-US" dirty="0" smtClean="0"/>
              <a:t>manual </a:t>
            </a:r>
          </a:p>
          <a:p>
            <a:endParaRPr lang="en-US" dirty="0"/>
          </a:p>
          <a:p>
            <a:r>
              <a:rPr lang="en-US" dirty="0" smtClean="0"/>
              <a:t>Googling / stack overflow / Python documentation etc. </a:t>
            </a:r>
            <a:r>
              <a:rPr lang="en-US" b="1" dirty="0" smtClean="0"/>
              <a:t>is allowed</a:t>
            </a:r>
            <a:r>
              <a:rPr lang="en-US" dirty="0" smtClean="0"/>
              <a:t>, but put a </a:t>
            </a:r>
            <a:r>
              <a:rPr lang="en-US" b="1" dirty="0" smtClean="0">
                <a:solidFill>
                  <a:srgbClr val="C00000"/>
                </a:solidFill>
              </a:rPr>
              <a:t>comment if you copied code from internet </a:t>
            </a:r>
            <a:r>
              <a:rPr lang="en-US" dirty="0" smtClean="0"/>
              <a:t>to avoid plagiarism</a:t>
            </a:r>
          </a:p>
          <a:p>
            <a:endParaRPr lang="en-US" b="1" dirty="0"/>
          </a:p>
          <a:p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03"/>
          <a:stretch/>
        </p:blipFill>
        <p:spPr>
          <a:xfrm>
            <a:off x="9346423" y="1326216"/>
            <a:ext cx="1902237" cy="9429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4124" y="508629"/>
            <a:ext cx="265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Don’t expect partial scores for this solution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50980" y="1212220"/>
            <a:ext cx="2205729" cy="11142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87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79" y="3038524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AOB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2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0" y="1846565"/>
            <a:ext cx="3894925" cy="3130284"/>
          </a:xfrm>
        </p:spPr>
        <p:txBody>
          <a:bodyPr>
            <a:normAutofit/>
          </a:bodyPr>
          <a:lstStyle/>
          <a:p>
            <a:r>
              <a:rPr lang="da-DK" dirty="0" smtClean="0"/>
              <a:t>”Not </a:t>
            </a:r>
            <a:r>
              <a:rPr lang="da-DK" dirty="0" err="1" smtClean="0"/>
              <a:t>that</a:t>
            </a:r>
            <a:r>
              <a:rPr lang="da-DK" dirty="0" smtClean="0"/>
              <a:t> relevant for </a:t>
            </a:r>
            <a:r>
              <a:rPr lang="da-DK" dirty="0" err="1" smtClean="0"/>
              <a:t>my</a:t>
            </a:r>
            <a:r>
              <a:rPr lang="da-DK" dirty="0" smtClean="0"/>
              <a:t> </a:t>
            </a:r>
            <a:r>
              <a:rPr lang="da-DK" dirty="0" err="1" smtClean="0"/>
              <a:t>math</a:t>
            </a:r>
            <a:r>
              <a:rPr lang="da-DK" dirty="0" smtClean="0"/>
              <a:t> studies... but </a:t>
            </a:r>
            <a:r>
              <a:rPr lang="da-DK" dirty="0" err="1" smtClean="0"/>
              <a:t>will</a:t>
            </a:r>
            <a:r>
              <a:rPr lang="da-DK" dirty="0" smtClean="0"/>
              <a:t> </a:t>
            </a:r>
            <a:r>
              <a:rPr lang="da-DK" dirty="0" err="1" smtClean="0"/>
              <a:t>be</a:t>
            </a:r>
            <a:r>
              <a:rPr lang="da-DK" dirty="0" smtClean="0"/>
              <a:t> super relevant </a:t>
            </a:r>
            <a:r>
              <a:rPr lang="da-DK" dirty="0" err="1" smtClean="0"/>
              <a:t>when</a:t>
            </a:r>
            <a:r>
              <a:rPr lang="da-DK" dirty="0" smtClean="0"/>
              <a:t> </a:t>
            </a:r>
            <a:r>
              <a:rPr lang="da-DK" dirty="0" err="1" smtClean="0"/>
              <a:t>entering</a:t>
            </a:r>
            <a:r>
              <a:rPr lang="da-DK" dirty="0" smtClean="0"/>
              <a:t> the real </a:t>
            </a:r>
            <a:r>
              <a:rPr lang="da-DK" dirty="0" err="1" smtClean="0"/>
              <a:t>world</a:t>
            </a:r>
            <a:r>
              <a:rPr lang="da-DK" dirty="0" smtClean="0"/>
              <a:t>”</a:t>
            </a:r>
          </a:p>
          <a:p>
            <a:r>
              <a:rPr lang="da-DK" dirty="0" smtClean="0"/>
              <a:t>Videos </a:t>
            </a:r>
            <a:r>
              <a:rPr lang="da-DK" dirty="0" err="1" smtClean="0"/>
              <a:t>sometimes</a:t>
            </a:r>
            <a:r>
              <a:rPr lang="da-DK" dirty="0" smtClean="0"/>
              <a:t> </a:t>
            </a:r>
            <a:r>
              <a:rPr lang="da-DK" dirty="0" err="1" smtClean="0"/>
              <a:t>delayed</a:t>
            </a:r>
            <a:endParaRPr lang="da-DK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75379"/>
          <a:stretch/>
        </p:blipFill>
        <p:spPr>
          <a:xfrm>
            <a:off x="838200" y="2805533"/>
            <a:ext cx="7248525" cy="13297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75605"/>
          <a:stretch/>
        </p:blipFill>
        <p:spPr>
          <a:xfrm>
            <a:off x="838200" y="1479970"/>
            <a:ext cx="7248525" cy="13174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68212"/>
          <a:stretch/>
        </p:blipFill>
        <p:spPr>
          <a:xfrm>
            <a:off x="810279" y="4142231"/>
            <a:ext cx="7315200" cy="130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1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Your background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49013"/>
          <a:stretch/>
        </p:blipFill>
        <p:spPr>
          <a:xfrm>
            <a:off x="838200" y="1825625"/>
            <a:ext cx="7429500" cy="275360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50636"/>
          <a:stretch/>
        </p:blipFill>
        <p:spPr>
          <a:xfrm>
            <a:off x="838200" y="4579234"/>
            <a:ext cx="7286625" cy="131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68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activities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24197" b="48488"/>
          <a:stretch/>
        </p:blipFill>
        <p:spPr>
          <a:xfrm>
            <a:off x="838200" y="3151188"/>
            <a:ext cx="7248525" cy="147524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48360"/>
          <a:stretch/>
        </p:blipFill>
        <p:spPr>
          <a:xfrm>
            <a:off x="838200" y="1825625"/>
            <a:ext cx="7286625" cy="1377234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8187719" y="1825625"/>
            <a:ext cx="3706461" cy="4351338"/>
          </a:xfrm>
        </p:spPr>
        <p:txBody>
          <a:bodyPr>
            <a:normAutofit/>
          </a:bodyPr>
          <a:lstStyle/>
          <a:p>
            <a:r>
              <a:rPr lang="da-DK" dirty="0" err="1" smtClean="0"/>
              <a:t>Would</a:t>
            </a:r>
            <a:r>
              <a:rPr lang="da-DK" dirty="0" smtClean="0"/>
              <a:t> have </a:t>
            </a:r>
            <a:r>
              <a:rPr lang="da-DK" dirty="0" err="1" smtClean="0"/>
              <a:t>used</a:t>
            </a:r>
            <a:r>
              <a:rPr lang="da-DK" dirty="0" smtClean="0"/>
              <a:t> the </a:t>
            </a:r>
            <a:r>
              <a:rPr lang="da-DK" dirty="0" err="1" smtClean="0"/>
              <a:t>study</a:t>
            </a:r>
            <a:r>
              <a:rPr lang="da-DK" dirty="0" smtClean="0"/>
              <a:t> café more, if it had </a:t>
            </a:r>
            <a:r>
              <a:rPr lang="da-DK" dirty="0" err="1" smtClean="0"/>
              <a:t>been</a:t>
            </a:r>
            <a:r>
              <a:rPr lang="da-DK" dirty="0" smtClean="0"/>
              <a:t> on discord from the </a:t>
            </a:r>
            <a:r>
              <a:rPr lang="da-DK" dirty="0" err="1" smtClean="0"/>
              <a:t>beginning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1877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Workload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2777" y="1825625"/>
            <a:ext cx="3847046" cy="4735718"/>
          </a:xfrm>
        </p:spPr>
        <p:txBody>
          <a:bodyPr/>
          <a:lstStyle/>
          <a:p>
            <a:r>
              <a:rPr lang="en-US" dirty="0" err="1" smtClean="0"/>
              <a:t>Handin</a:t>
            </a:r>
            <a:r>
              <a:rPr lang="en-US" dirty="0" smtClean="0"/>
              <a:t> took often a lot of time</a:t>
            </a:r>
          </a:p>
          <a:p>
            <a:r>
              <a:rPr lang="en-US" dirty="0" smtClean="0"/>
              <a:t>Exercises hard to understand</a:t>
            </a:r>
          </a:p>
          <a:p>
            <a:r>
              <a:rPr lang="en-US" dirty="0" smtClean="0"/>
              <a:t>Recursion start was tough</a:t>
            </a:r>
          </a:p>
          <a:p>
            <a:r>
              <a:rPr lang="en-US" dirty="0" smtClean="0"/>
              <a:t>To many evaluation components (</a:t>
            </a:r>
            <a:r>
              <a:rPr lang="en-US" dirty="0" err="1" smtClean="0"/>
              <a:t>handins</a:t>
            </a:r>
            <a:r>
              <a:rPr lang="en-US" dirty="0" smtClean="0"/>
              <a:t>, project, exam)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51008" b="2236"/>
          <a:stretch/>
        </p:blipFill>
        <p:spPr>
          <a:xfrm>
            <a:off x="824239" y="4036194"/>
            <a:ext cx="7429500" cy="25251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32839" b="36314"/>
          <a:stretch/>
        </p:blipFill>
        <p:spPr>
          <a:xfrm>
            <a:off x="838200" y="2765937"/>
            <a:ext cx="7315200" cy="126340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t="52075" b="24622"/>
          <a:stretch/>
        </p:blipFill>
        <p:spPr>
          <a:xfrm>
            <a:off x="857577" y="1439949"/>
            <a:ext cx="7248525" cy="125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803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  - did an excellent job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3714"/>
          <a:stretch/>
        </p:blipFill>
        <p:spPr>
          <a:xfrm>
            <a:off x="838200" y="1637136"/>
            <a:ext cx="7315200" cy="148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7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Exam</a:t>
            </a:r>
            <a:r>
              <a:rPr lang="da-DK" dirty="0" smtClean="0"/>
              <a:t> – 26 June 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6151"/>
            <a:ext cx="10450364" cy="523667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6 hours, written exam, with aids, including PC and </a:t>
            </a:r>
            <a:r>
              <a:rPr lang="en-US" b="1" dirty="0" smtClean="0"/>
              <a:t>internet</a:t>
            </a:r>
          </a:p>
          <a:p>
            <a:r>
              <a:rPr lang="en-US" b="1" dirty="0"/>
              <a:t>Communication with others about the exam is not permitted during the </a:t>
            </a:r>
            <a:r>
              <a:rPr lang="en-US" b="1" dirty="0" smtClean="0"/>
              <a:t>exam</a:t>
            </a:r>
          </a:p>
          <a:p>
            <a:r>
              <a:rPr lang="en-US" dirty="0" err="1" smtClean="0"/>
              <a:t>Reexam</a:t>
            </a:r>
            <a:r>
              <a:rPr lang="en-US" dirty="0" smtClean="0"/>
              <a:t> in August (format likely the same, but no formal decision)</a:t>
            </a:r>
          </a:p>
          <a:p>
            <a:r>
              <a:rPr lang="en-US" dirty="0" smtClean="0"/>
              <a:t>Grade is an </a:t>
            </a:r>
            <a:r>
              <a:rPr lang="en-US" i="1" dirty="0"/>
              <a:t>overall assessment</a:t>
            </a:r>
            <a:r>
              <a:rPr lang="en-US" dirty="0"/>
              <a:t> of </a:t>
            </a:r>
            <a:r>
              <a:rPr lang="en-US" dirty="0" smtClean="0"/>
              <a:t>the implementation </a:t>
            </a:r>
            <a:r>
              <a:rPr lang="en-US" dirty="0"/>
              <a:t>project and the </a:t>
            </a:r>
            <a:r>
              <a:rPr lang="en-US" dirty="0" smtClean="0"/>
              <a:t>exam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result of the final exam must meet the minimum requirements for acceptance to be able to pass the </a:t>
            </a:r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final exam will contribute roughly 3/4 to the final </a:t>
            </a:r>
            <a:r>
              <a:rPr lang="en-US" dirty="0" smtClean="0"/>
              <a:t>grade – but the final grade is an overall assessment</a:t>
            </a:r>
            <a:endParaRPr lang="da-DK" dirty="0" smtClean="0"/>
          </a:p>
          <a:p>
            <a:r>
              <a:rPr lang="da-DK" dirty="0" smtClean="0"/>
              <a:t>eksamen.au.dk</a:t>
            </a:r>
          </a:p>
          <a:p>
            <a:pPr lvl="1"/>
            <a:r>
              <a:rPr lang="da-DK" dirty="0" smtClean="0"/>
              <a:t>Download .zip + </a:t>
            </a:r>
            <a:r>
              <a:rPr lang="da-DK" dirty="0" err="1" smtClean="0"/>
              <a:t>add</a:t>
            </a:r>
            <a:r>
              <a:rPr lang="da-DK" dirty="0" smtClean="0"/>
              <a:t> missing </a:t>
            </a:r>
            <a:r>
              <a:rPr lang="da-DK" dirty="0" err="1" smtClean="0"/>
              <a:t>code</a:t>
            </a:r>
            <a:r>
              <a:rPr lang="da-DK" dirty="0" smtClean="0"/>
              <a:t> + upload .zip</a:t>
            </a:r>
          </a:p>
          <a:p>
            <a:r>
              <a:rPr lang="da-DK" dirty="0" err="1" smtClean="0"/>
              <a:t>Questions</a:t>
            </a:r>
            <a:r>
              <a:rPr lang="da-DK" dirty="0" smtClean="0"/>
              <a:t>? – post </a:t>
            </a:r>
            <a:r>
              <a:rPr lang="da-DK" dirty="0" err="1" smtClean="0"/>
              <a:t>them</a:t>
            </a:r>
            <a:r>
              <a:rPr lang="da-DK" dirty="0" smtClean="0"/>
              <a:t> on Blackboard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0" y="160056"/>
            <a:ext cx="10515600" cy="1325563"/>
          </a:xfrm>
        </p:spPr>
        <p:txBody>
          <a:bodyPr/>
          <a:lstStyle/>
          <a:p>
            <a:r>
              <a:rPr lang="en-US" dirty="0" smtClean="0"/>
              <a:t>Content of .zip file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197" y="365125"/>
            <a:ext cx="1333500" cy="21621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5643" y="365125"/>
            <a:ext cx="1133475" cy="409575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495" y="365125"/>
            <a:ext cx="514350" cy="1571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44" y="1587601"/>
            <a:ext cx="4709338" cy="427075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6990635" y="539488"/>
            <a:ext cx="9000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73447" y="927555"/>
            <a:ext cx="324000" cy="10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64035" y="1587601"/>
            <a:ext cx="2152154" cy="926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64035" y="3528753"/>
            <a:ext cx="2132959" cy="92513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9317100" y="1710388"/>
            <a:ext cx="6480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9341353" y="3719692"/>
            <a:ext cx="622682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4805782" y="1301673"/>
            <a:ext cx="1648773" cy="84624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441349" y="822359"/>
            <a:ext cx="519695" cy="13932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93334" y="3368147"/>
            <a:ext cx="4653356" cy="338764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Straight Arrow Connector 27"/>
          <p:cNvCxnSpPr/>
          <p:nvPr/>
        </p:nvCxnSpPr>
        <p:spPr>
          <a:xfrm>
            <a:off x="6961044" y="2413000"/>
            <a:ext cx="0" cy="95514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82469" y="704740"/>
            <a:ext cx="115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Exam questions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45376" y="4578415"/>
            <a:ext cx="4129564" cy="2024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extBox 33"/>
          <p:cNvSpPr txBox="1"/>
          <p:nvPr/>
        </p:nvSpPr>
        <p:spPr>
          <a:xfrm>
            <a:off x="9964035" y="1228341"/>
            <a:ext cx="2152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964035" y="3183481"/>
            <a:ext cx="213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test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242918" y="4118090"/>
            <a:ext cx="2030529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9262412" y="4733714"/>
            <a:ext cx="1551958" cy="23299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/>
      <p:bldP spid="34" grpId="0"/>
      <p:bldP spid="35" grpId="0"/>
      <p:bldP spid="36" grpId="0" animBg="1"/>
      <p:bldP spid="3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37" y="336596"/>
            <a:ext cx="5761949" cy="60707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111837" y="4210187"/>
            <a:ext cx="3519453" cy="1006498"/>
          </a:xfrm>
          <a:prstGeom prst="rect">
            <a:avLst/>
          </a:prstGeom>
          <a:solidFill>
            <a:srgbClr val="FFFA31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1361" y="5460087"/>
            <a:ext cx="668255" cy="361813"/>
          </a:xfrm>
          <a:prstGeom prst="rect">
            <a:avLst/>
          </a:prstGeom>
          <a:solidFill>
            <a:srgbClr val="FFFA31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338" y="72362"/>
            <a:ext cx="5987906" cy="67154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ounded Rectangle 10"/>
          <p:cNvSpPr/>
          <p:nvPr/>
        </p:nvSpPr>
        <p:spPr>
          <a:xfrm>
            <a:off x="10683352" y="1249899"/>
            <a:ext cx="133321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6210026" y="3933891"/>
            <a:ext cx="2999758" cy="18419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751301" y="3610725"/>
            <a:ext cx="2575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Partial solution that only works for small input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443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38904</TotalTime>
  <Words>360</Words>
  <Application>Microsoft Office PowerPoint</Application>
  <PresentationFormat>Widescreen</PresentationFormat>
  <Paragraphs>53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PowerPoint Presentation</vt:lpstr>
      <vt:lpstr>Course evaluation</vt:lpstr>
      <vt:lpstr>Your background</vt:lpstr>
      <vt:lpstr>Digital activities</vt:lpstr>
      <vt:lpstr>Workload</vt:lpstr>
      <vt:lpstr>TAs  - did an excellent job</vt:lpstr>
      <vt:lpstr>Exam – 26 June 2020</vt:lpstr>
      <vt:lpstr>Content of .zip file</vt:lpstr>
      <vt:lpstr>PowerPoint Presentation</vt:lpstr>
      <vt:lpstr>Evaluation of code</vt:lpstr>
      <vt:lpstr>AOB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1389</cp:revision>
  <dcterms:created xsi:type="dcterms:W3CDTF">2017-10-19T06:54:16Z</dcterms:created>
  <dcterms:modified xsi:type="dcterms:W3CDTF">2020-05-13T17:57:21Z</dcterms:modified>
</cp:coreProperties>
</file>