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87" r:id="rId27"/>
    <p:sldId id="585" r:id="rId28"/>
    <p:sldId id="590" r:id="rId29"/>
    <p:sldId id="577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E53C0-86C1-454F-8E62-4CC3B55D8DD3}" v="7" dt="2022-02-24T08:32:34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9" d="100"/>
          <a:sy n="49" d="100"/>
        </p:scale>
        <p:origin x="145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</a:t>
            </a:r>
            <a:r>
              <a:rPr lang="da-DK" baseline="0" dirty="0" err="1"/>
              <a:t>class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</a:t>
            </a:r>
            <a:r>
              <a:rPr lang="en-US"/>
              <a:t>sum):  sum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*L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keyword </a:t>
            </a:r>
            <a:r>
              <a:rPr lang="en-US" dirty="0" err="1"/>
              <a:t>argumenter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last argument.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arguments.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07621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print("x =",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print("y =",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print("L =",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82" y="1282637"/>
            <a:ext cx="11203236" cy="5888416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=":", end="")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start=1)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  <a:r>
              <a:rPr lang="da-DK" dirty="0"/>
              <a:t>. </a:t>
            </a:r>
            <a:br>
              <a:rPr lang="da-DK" dirty="0"/>
            </a:b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In function calls, keyword arguments must follow positional arguments.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</a:t>
            </a:r>
            <a:r>
              <a:rPr lang="da-DK" dirty="0"/>
              <a:t> if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arguments,  and the </a:t>
            </a:r>
            <a:r>
              <a:rPr lang="da-DK" dirty="0" err="1"/>
              <a:t>order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is not </a:t>
            </a:r>
            <a:r>
              <a:rPr lang="da-DK" dirty="0" err="1"/>
              <a:t>obvious</a:t>
            </a:r>
            <a:r>
              <a:rPr lang="da-DK" dirty="0"/>
              <a:t>, i.e. </a:t>
            </a: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="Mickey",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="Male"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r>
              <a:rPr lang="da-DK" dirty="0">
                <a:cs typeface="Courier New" panose="02070309020205020404" pitchFamily="49" charset="0"/>
              </a:rPr>
              <a:t>.</a:t>
            </a:r>
            <a:endParaRPr lang="da-DK" i="1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04285"/>
              </p:ext>
            </p:extLst>
          </p:nvPr>
        </p:nvGraphicFramePr>
        <p:xfrm>
          <a:off x="2339022" y="3679071"/>
          <a:ext cx="75139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print("a=%s, b=%s, c=%s, d=%s" % (a, b, c, d))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5506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7718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7949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0083"/>
              </p:ext>
            </p:extLst>
          </p:nvPr>
        </p:nvGraphicFramePr>
        <p:xfrm>
          <a:off x="2339022" y="4001294"/>
          <a:ext cx="75139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3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sep=":",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	 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r>
              <a:rPr lang="da-DK" sz="2400" dirty="0"/>
              <a:t>.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98773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x+y+z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definition. 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626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print("a =",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print("b =",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print("c =",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07502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47201"/>
              </p:ext>
            </p:extLst>
          </p:nvPr>
        </p:nvGraphicFramePr>
        <p:xfrm>
          <a:off x="1428286" y="1690688"/>
          <a:ext cx="933542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54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print("a=%s, b=%s, c=%s, d=%s, e=%s, " % (a, b, c, d, e),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"f=%s\n" %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"q=%s, x=%s, y=%s, z=%s, " % (q, x, y, z),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"kw=%s" % kw,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="")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622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=":",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end="&lt;")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="_")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40294"/>
              </p:ext>
            </p:extLst>
          </p:nvPr>
        </p:nvGraphicFramePr>
        <p:xfrm>
          <a:off x="6241774" y="2763000"/>
          <a:ext cx="5780405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print("b: y=%s x=%s" % (y, x))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print("c: z=%s x=%s" % (z, x))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print("a: x=%s" % x)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141664"/>
              </p:ext>
            </p:extLst>
          </p:nvPr>
        </p:nvGraphicFramePr>
        <p:xfrm>
          <a:off x="744330" y="3370333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5880887" y="555088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0887" y="396769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880887" y="507058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880887" y="452915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31078" y="619385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866036" y="619385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298557" y="619385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433514" y="6193855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2774123" y="57446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2774123" y="4470401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2774123" y="3934210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2774123" y="339801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82123" y="5744663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55009" y="4817151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55010" y="3891316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46733" y="3366933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913917" y="3499124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15662" y="3013966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85841" y="6437164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612711" y="6388821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019011" y="6547847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8161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print("Enter b (y=%s, x=%s)" % (y, x))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print("leaving b")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print("Enter d (z=%s, x=%s)" % (z, x))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print("leaving d")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print("Enter c (x=%s)" % x)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print("leaving c")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print("Enter a (x=%s)" % x)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print("leaving a")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4614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 =",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statement causes the listed identifiers to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r>
              <a:rPr lang="en-US" sz="2400" dirty="0"/>
              <a:t>. </a:t>
            </a:r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99814"/>
              </p:ext>
            </p:extLst>
          </p:nvPr>
        </p:nvGraphicFramePr>
        <p:xfrm>
          <a:off x="5876718" y="695592"/>
          <a:ext cx="609697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97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print("(%s:%s) %s" % 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z))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/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arguments.</a:t>
            </a:r>
            <a:br>
              <a:rPr lang="en-US" dirty="0"/>
            </a:br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call, and 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 dirty="0"/>
              <a:t>)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6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"The value is"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"Value ="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4267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"Value ="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63633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95687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print("(%d)" % counter, 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print("(%d)" % counter, 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28075</TotalTime>
  <Words>3810</Words>
  <Application>Microsoft Office PowerPoint</Application>
  <PresentationFormat>Widescreen</PresentationFormat>
  <Paragraphs>523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2022-02-24T08:36:05Z</dcterms:modified>
</cp:coreProperties>
</file>