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767" r:id="rId9"/>
    <p:sldId id="786" r:id="rId10"/>
    <p:sldId id="768" r:id="rId11"/>
    <p:sldId id="765" r:id="rId12"/>
    <p:sldId id="789" r:id="rId13"/>
    <p:sldId id="788" r:id="rId14"/>
    <p:sldId id="785" r:id="rId15"/>
    <p:sldId id="790" r:id="rId16"/>
    <p:sldId id="792" r:id="rId17"/>
    <p:sldId id="791" r:id="rId18"/>
    <p:sldId id="793" r:id="rId19"/>
    <p:sldId id="794" r:id="rId20"/>
    <p:sldId id="795" r:id="rId21"/>
    <p:sldId id="797" r:id="rId22"/>
    <p:sldId id="779" r:id="rId23"/>
    <p:sldId id="780" r:id="rId24"/>
    <p:sldId id="618" r:id="rId25"/>
    <p:sldId id="511" r:id="rId26"/>
    <p:sldId id="801" r:id="rId27"/>
    <p:sldId id="798" r:id="rId28"/>
    <p:sldId id="799" r:id="rId2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67841" autoAdjust="0"/>
  </p:normalViewPr>
  <p:slideViewPr>
    <p:cSldViewPr snapToGrid="0">
      <p:cViewPr varScale="1">
        <p:scale>
          <a:sx n="46" d="100"/>
          <a:sy n="46" d="100"/>
        </p:scale>
        <p:origin x="1468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89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expressions.html#yield-expression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272570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431276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70858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95435"/>
              </p:ext>
            </p:extLst>
          </p:nvPr>
        </p:nvGraphicFramePr>
        <p:xfrm>
          <a:off x="2048510" y="1767551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394660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Iterators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copy</a:t>
            </a:r>
            <a:r>
              <a:rPr lang="da-DK" dirty="0"/>
              <a:t> the </a:t>
            </a:r>
            <a:r>
              <a:rPr lang="da-DK" dirty="0" err="1"/>
              <a:t>current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135351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14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448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4348736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372885"/>
              </p:ext>
            </p:extLst>
          </p:nvPr>
        </p:nvGraphicFramePr>
        <p:xfrm>
          <a:off x="6132383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10319"/>
              </p:ext>
            </p:extLst>
          </p:nvPr>
        </p:nvGraphicFramePr>
        <p:xfrm>
          <a:off x="131522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383597"/>
              </p:ext>
            </p:extLst>
          </p:nvPr>
        </p:nvGraphicFramePr>
        <p:xfrm>
          <a:off x="838200" y="1668323"/>
          <a:ext cx="44088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4095608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575104"/>
              </p:ext>
            </p:extLst>
          </p:nvPr>
        </p:nvGraphicFramePr>
        <p:xfrm>
          <a:off x="5716270" y="1668323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954323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50418</TotalTime>
  <Words>3777</Words>
  <Application>Microsoft Office PowerPoint</Application>
  <PresentationFormat>Widescreen</PresentationFormat>
  <Paragraphs>545</Paragraphs>
  <Slides>28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Creating an interable class</vt:lpstr>
      <vt:lpstr>An infinite iterable</vt:lpstr>
      <vt:lpstr>Creating an iterable class (iterable = iterator)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iterators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2022-04-06T15:26:53Z</dcterms:modified>
</cp:coreProperties>
</file>