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67" r:id="rId10"/>
    <p:sldId id="754" r:id="rId11"/>
    <p:sldId id="768" r:id="rId12"/>
    <p:sldId id="755" r:id="rId13"/>
    <p:sldId id="756" r:id="rId14"/>
    <p:sldId id="762" r:id="rId15"/>
    <p:sldId id="757" r:id="rId16"/>
    <p:sldId id="763" r:id="rId17"/>
    <p:sldId id="764" r:id="rId18"/>
    <p:sldId id="765" r:id="rId19"/>
    <p:sldId id="769" r:id="rId20"/>
    <p:sldId id="758" r:id="rId21"/>
    <p:sldId id="771" r:id="rId22"/>
    <p:sldId id="770" r:id="rId23"/>
    <p:sldId id="774" r:id="rId24"/>
    <p:sldId id="773" r:id="rId25"/>
    <p:sldId id="740" r:id="rId26"/>
    <p:sldId id="761" r:id="rId27"/>
    <p:sldId id="741" r:id="rId28"/>
    <p:sldId id="742" r:id="rId29"/>
    <p:sldId id="766" r:id="rId30"/>
    <p:sldId id="760" r:id="rId31"/>
    <p:sldId id="75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2DE44-CBB2-4155-94EA-6873D72B1ACF}" v="367" dt="2022-03-19T12:28:53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77728" autoAdjust="0"/>
  </p:normalViewPr>
  <p:slideViewPr>
    <p:cSldViewPr snapToGrid="0">
      <p:cViewPr varScale="1">
        <p:scale>
          <a:sx n="53" d="100"/>
          <a:sy n="53" d="100"/>
        </p:scale>
        <p:origin x="572" y="36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</a:t>
            </a:r>
            <a:r>
              <a:rPr lang="en-US"/>
              <a:t>with 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with </a:t>
            </a:r>
            <a:r>
              <a:rPr lang="en-US" b="1" baseline="0" dirty="0"/>
              <a:t>int32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Two%27s_co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scipy.org/doc/numpy/reference/routines.linal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-1.13.0/user/basics.typ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3.0/user/basics.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64411"/>
              </p:ext>
            </p:extLst>
          </p:nvPr>
        </p:nvGraphicFramePr>
        <p:xfrm>
          <a:off x="897890" y="1523231"/>
          <a:ext cx="10455910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9022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36260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34805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611567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72936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60932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2705237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3197796"/>
            <a:ext cx="487666" cy="405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4611373"/>
            <a:ext cx="487666" cy="405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5742794"/>
            <a:ext cx="487666" cy="405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99047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know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</a:t>
                </a:r>
                <a:r>
                  <a:rPr lang="da-DK" dirty="0" err="1"/>
                  <a:t>fit</a:t>
                </a:r>
                <a:r>
                  <a:rPr lang="da-DK" dirty="0"/>
                  <a:t>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0976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label="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%s" %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label="average")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66248"/>
              </p:ext>
            </p:extLst>
          </p:nvPr>
        </p:nvGraphicFramePr>
        <p:xfrm>
          <a:off x="600693" y="750029"/>
          <a:ext cx="11148281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4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060847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3898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32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docs.scipy.org/doc/numpy-1.13.0/user/basics.types.html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09" y="377413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49228</TotalTime>
  <Words>5717</Words>
  <Application>Microsoft Office PowerPoint</Application>
  <PresentationFormat>Widescreen</PresentationFormat>
  <Paragraphs>678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2022-04-04T06:34:39Z</dcterms:modified>
</cp:coreProperties>
</file>