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58" r:id="rId10"/>
    <p:sldId id="759" r:id="rId11"/>
    <p:sldId id="764" r:id="rId12"/>
    <p:sldId id="760" r:id="rId13"/>
    <p:sldId id="765" r:id="rId14"/>
    <p:sldId id="763" r:id="rId15"/>
    <p:sldId id="766" r:id="rId16"/>
    <p:sldId id="777" r:id="rId17"/>
    <p:sldId id="740" r:id="rId18"/>
    <p:sldId id="744" r:id="rId19"/>
    <p:sldId id="745" r:id="rId20"/>
    <p:sldId id="741" r:id="rId21"/>
    <p:sldId id="742" r:id="rId22"/>
    <p:sldId id="746" r:id="rId23"/>
    <p:sldId id="747" r:id="rId24"/>
    <p:sldId id="748" r:id="rId25"/>
    <p:sldId id="767" r:id="rId26"/>
    <p:sldId id="770" r:id="rId27"/>
    <p:sldId id="771" r:id="rId28"/>
    <p:sldId id="772" r:id="rId29"/>
    <p:sldId id="769" r:id="rId30"/>
    <p:sldId id="773" r:id="rId31"/>
    <p:sldId id="749" r:id="rId32"/>
    <p:sldId id="778" r:id="rId33"/>
    <p:sldId id="417" r:id="rId34"/>
    <p:sldId id="776" r:id="rId35"/>
    <p:sldId id="411" r:id="rId36"/>
    <p:sldId id="410" r:id="rId37"/>
    <p:sldId id="412" r:id="rId38"/>
    <p:sldId id="514" r:id="rId39"/>
    <p:sldId id="413" r:id="rId40"/>
    <p:sldId id="750" r:id="rId41"/>
    <p:sldId id="751" r:id="rId42"/>
    <p:sldId id="775" r:id="rId43"/>
    <p:sldId id="414" r:id="rId44"/>
    <p:sldId id="774" r:id="rId45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5115E1-AF24-4CE8-BC23-21A91FACFEFB}" v="5" dt="2022-04-20T18:34:18.4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61" autoAdjust="0"/>
    <p:restoredTop sz="78923" autoAdjust="0"/>
  </p:normalViewPr>
  <p:slideViewPr>
    <p:cSldViewPr snapToGrid="0">
      <p:cViewPr varScale="1">
        <p:scale>
          <a:sx n="53" d="100"/>
          <a:sy n="53" d="100"/>
        </p:scale>
        <p:origin x="1300" y="52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50" d="100"/>
        <a:sy n="150" d="100"/>
      </p:scale>
      <p:origin x="0" y="-436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  <pc:spChg chg="del mod">
          <ac:chgData name="Gerth Stølting Brodal" userId="04ef4784-6591-4f86-a140-f5c3b108582a" providerId="ADAL" clId="{426B01F6-71AB-46A6-A3A1-A188064B0BB4}" dt="2022-02-25T14:31:00.189" v="81" actId="478"/>
          <ac:spMkLst>
            <pc:docMk/>
            <pc:sldMk cId="395635410" sldId="766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426B01F6-71AB-46A6-A3A1-A188064B0BB4}" dt="2022-02-25T14:31:05.177" v="82" actId="478"/>
          <ac:spMkLst>
            <pc:docMk/>
            <pc:sldMk cId="395635410" sldId="766"/>
            <ac:spMk id="7" creationId="{5D7620B0-D20F-463A-8107-5AEBE52C1F13}"/>
          </ac:spMkLst>
        </pc:spChg>
        <pc:spChg chg="mod">
          <ac:chgData name="Gerth Stølting Brodal" userId="04ef4784-6591-4f86-a140-f5c3b108582a" providerId="ADAL" clId="{426B01F6-71AB-46A6-A3A1-A188064B0BB4}" dt="2022-02-25T14:41:16.522" v="317" actId="6549"/>
          <ac:spMkLst>
            <pc:docMk/>
            <pc:sldMk cId="395635410" sldId="766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26B01F6-71AB-46A6-A3A1-A188064B0BB4}" dt="2022-02-25T14:30:46.021" v="79" actId="20577"/>
          <ac:spMkLst>
            <pc:docMk/>
            <pc:sldMk cId="395635410" sldId="766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426B01F6-71AB-46A6-A3A1-A188064B0BB4}" dt="2022-02-25T14:43:02.191" v="328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426B01F6-71AB-46A6-A3A1-A188064B0BB4}" dt="2022-02-25T14:33:46.738" v="92" actId="478"/>
          <ac:picMkLst>
            <pc:docMk/>
            <pc:sldMk cId="395635410" sldId="766"/>
            <ac:picMk id="4" creationId="{2C9FCCBB-724F-4E62-8A98-D62DC31C3D43}"/>
          </ac:picMkLst>
        </pc:picChg>
        <pc:picChg chg="add del">
          <ac:chgData name="Gerth Stølting Brodal" userId="04ef4784-6591-4f86-a140-f5c3b108582a" providerId="ADAL" clId="{426B01F6-71AB-46A6-A3A1-A188064B0BB4}" dt="2022-02-25T14:34:24.556" v="97" actId="478"/>
          <ac:picMkLst>
            <pc:docMk/>
            <pc:sldMk cId="395635410" sldId="766"/>
            <ac:picMk id="9" creationId="{13095758-D8A8-4DD8-8E37-31A032FCD47C}"/>
          </ac:picMkLst>
        </pc:picChg>
        <pc:picChg chg="add mod modCrop">
          <ac:chgData name="Gerth Stølting Brodal" userId="04ef4784-6591-4f86-a140-f5c3b108582a" providerId="ADAL" clId="{426B01F6-71AB-46A6-A3A1-A188064B0BB4}" dt="2022-02-25T14:37:11.297" v="228" actId="1076"/>
          <ac:picMkLst>
            <pc:docMk/>
            <pc:sldMk cId="395635410" sldId="766"/>
            <ac:picMk id="12" creationId="{4FBFE1F5-BFF3-416C-A946-770F9BE5959B}"/>
          </ac:picMkLst>
        </pc:picChg>
        <pc:picChg chg="del">
          <ac:chgData name="Gerth Stølting Brodal" userId="04ef4784-6591-4f86-a140-f5c3b108582a" providerId="ADAL" clId="{426B01F6-71AB-46A6-A3A1-A188064B0BB4}" dt="2022-02-25T14:17:50.463" v="21" actId="478"/>
          <ac:picMkLst>
            <pc:docMk/>
            <pc:sldMk cId="395635410" sldId="766"/>
            <ac:picMk id="14" creationId="{00000000-0000-0000-0000-000000000000}"/>
          </ac:picMkLst>
        </pc:pic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6" creationId="{00000000-0000-0000-0000-000000000000}"/>
          </ac:cxnSpMkLst>
        </pc:cxnChg>
        <pc:cxnChg chg="add del mod">
          <ac:chgData name="Gerth Stølting Brodal" userId="04ef4784-6591-4f86-a140-f5c3b108582a" providerId="ADAL" clId="{426B01F6-71AB-46A6-A3A1-A188064B0BB4}" dt="2022-02-25T14:44:03.367" v="331" actId="478"/>
          <ac:cxnSpMkLst>
            <pc:docMk/>
            <pc:sldMk cId="395635410" sldId="766"/>
            <ac:cxnSpMk id="18" creationId="{906F8340-440C-42B0-9B8C-F4BD76CE9B9B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9" creationId="{00000000-0000-0000-0000-000000000000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21" creationId="{00000000-0000-0000-0000-000000000000}"/>
          </ac:cxnSpMkLst>
        </pc:cxnChg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5.193" v="74" actId="14100"/>
          <ac:spMkLst>
            <pc:docMk/>
            <pc:sldMk cId="722277334" sldId="413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9.183" v="88" actId="1035"/>
          <ac:spMkLst>
            <pc:docMk/>
            <pc:sldMk cId="722277334" sldId="413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26.826" v="127" actId="20577"/>
          <ac:spMkLst>
            <pc:docMk/>
            <pc:sldMk cId="722277334" sldId="413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A4956211-E9EC-4E2A-BCBA-D00295038125}" dt="2022-03-30T10:44:09.244" v="364" actId="207"/>
          <ac:graphicFrameMkLst>
            <pc:docMk/>
            <pc:sldMk cId="722277334" sldId="413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A4956211-E9EC-4E2A-BCBA-D00295038125}" dt="2022-03-26T12:39:18.728" v="125" actId="1076"/>
          <ac:cxnSpMkLst>
            <pc:docMk/>
            <pc:sldMk cId="722277334" sldId="413"/>
            <ac:cxnSpMk id="14" creationId="{00000000-0000-0000-0000-000000000000}"/>
          </ac:cxnSpMkLst>
        </pc:cxnChg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A4956211-E9EC-4E2A-BCBA-D00295038125}" dt="2022-03-30T10:42:40.099" v="363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  <pc:graphicFrameChg chg="mod modGraphic">
          <ac:chgData name="Gerth Stølting Brodal" userId="04ef4784-6591-4f86-a140-f5c3b108582a" providerId="ADAL" clId="{A4956211-E9EC-4E2A-BCBA-D00295038125}" dt="2022-03-30T10:45:27.731" v="366" actId="20577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  <pc:spChg chg="mod">
          <ac:chgData name="Gerth Stølting Brodal" userId="04ef4784-6591-4f86-a140-f5c3b108582a" providerId="ADAL" clId="{A4956211-E9EC-4E2A-BCBA-D00295038125}" dt="2022-03-26T11:18:40.849" v="22" actId="1038"/>
          <ac:spMkLst>
            <pc:docMk/>
            <pc:sldMk cId="2271414992" sldId="756"/>
            <ac:spMk id="9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A4956211-E9EC-4E2A-BCBA-D00295038125}" dt="2022-03-28T06:52:49.137" v="361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  <pc:spChg chg="mod">
          <ac:chgData name="Gerth Stølting Brodal" userId="04ef4784-6591-4f86-a140-f5c3b108582a" providerId="ADAL" clId="{A4956211-E9EC-4E2A-BCBA-D00295038125}" dt="2022-03-26T12:45:21.337" v="348" actId="1076"/>
          <ac:spMkLst>
            <pc:docMk/>
            <pc:sldMk cId="190962132" sldId="77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A4956211-E9EC-4E2A-BCBA-D00295038125}" dt="2022-03-26T12:45:21.337" v="348" actId="1076"/>
          <ac:graphicFrameMkLst>
            <pc:docMk/>
            <pc:sldMk cId="190962132" sldId="77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A4956211-E9EC-4E2A-BCBA-D00295038125}" dt="2022-03-26T12:45:21.337" v="348" actId="1076"/>
          <ac:picMkLst>
            <pc:docMk/>
            <pc:sldMk cId="190962132" sldId="775"/>
            <ac:picMk id="8" creationId="{00000000-0000-0000-0000-000000000000}"/>
          </ac:picMkLst>
        </pc:picChg>
        <pc:cxnChg chg="mod">
          <ac:chgData name="Gerth Stølting Brodal" userId="04ef4784-6591-4f86-a140-f5c3b108582a" providerId="ADAL" clId="{A4956211-E9EC-4E2A-BCBA-D00295038125}" dt="2022-03-26T12:45:21.337" v="348" actId="1076"/>
          <ac:cxnSpMkLst>
            <pc:docMk/>
            <pc:sldMk cId="190962132" sldId="775"/>
            <ac:cxnSpMk id="5" creationId="{00000000-0000-0000-0000-000000000000}"/>
          </ac:cxnSpMkLst>
        </pc:cxnChg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  <pc:graphicFrameChg chg="add del modGraphic">
          <ac:chgData name="Gerth Stølting Brodal" userId="04ef4784-6591-4f86-a140-f5c3b108582a" providerId="ADAL" clId="{A4956211-E9EC-4E2A-BCBA-D00295038125}" dt="2022-03-26T12:04:43.244" v="24" actId="27309"/>
          <ac:graphicFrameMkLst>
            <pc:docMk/>
            <pc:sldMk cId="2494763320" sldId="777"/>
            <ac:graphicFrameMk id="4" creationId="{D9C980E5-38BB-4E60-99BD-9B39A7F71D82}"/>
          </ac:graphicFrameMkLst>
        </pc:graphicFrameChg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  <pc:spChg chg="mod">
          <ac:chgData name="Gerth Stølting Brodal" userId="04ef4784-6591-4f86-a140-f5c3b108582a" providerId="ADAL" clId="{1A5115E1-AF24-4CE8-BC23-21A91FACFEFB}" dt="2022-04-20T18:32:45.886" v="15" actId="14100"/>
          <ac:spMkLst>
            <pc:docMk/>
            <pc:sldMk cId="533343844" sldId="778"/>
            <ac:spMk id="2" creationId="{5A2702A2-C39E-4B16-9A68-DD521D7ECC3E}"/>
          </ac:spMkLst>
        </pc:spChg>
        <pc:spChg chg="del">
          <ac:chgData name="Gerth Stølting Brodal" userId="04ef4784-6591-4f86-a140-f5c3b108582a" providerId="ADAL" clId="{1A5115E1-AF24-4CE8-BC23-21A91FACFEFB}" dt="2022-04-20T18:31:53.680" v="1"/>
          <ac:spMkLst>
            <pc:docMk/>
            <pc:sldMk cId="533343844" sldId="778"/>
            <ac:spMk id="3" creationId="{E0D18D1A-C9F7-471F-BE37-2B0D3A3CD49E}"/>
          </ac:spMkLst>
        </pc:spChg>
        <pc:spChg chg="add mod">
          <ac:chgData name="Gerth Stølting Brodal" userId="04ef4784-6591-4f86-a140-f5c3b108582a" providerId="ADAL" clId="{1A5115E1-AF24-4CE8-BC23-21A91FACFEFB}" dt="2022-04-20T18:35:04.329" v="81" actId="1076"/>
          <ac:spMkLst>
            <pc:docMk/>
            <pc:sldMk cId="533343844" sldId="778"/>
            <ac:spMk id="7" creationId="{DD982743-1534-41B3-888B-ACD0C571F318}"/>
          </ac:spMkLst>
        </pc:spChg>
        <pc:picChg chg="add mod">
          <ac:chgData name="Gerth Stølting Brodal" userId="04ef4784-6591-4f86-a140-f5c3b108582a" providerId="ADAL" clId="{1A5115E1-AF24-4CE8-BC23-21A91FACFEFB}" dt="2022-04-20T18:33:21.637" v="22" actId="1076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 err="1"/>
              <a:t>magenta</a:t>
            </a:r>
            <a:r>
              <a:rPr lang="da-DK" dirty="0"/>
              <a:t>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FuncAnimation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endParaRPr lang="da-DK" baseline="0" dirty="0"/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eg"/><Relationship Id="rId7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jpg"/><Relationship Id="rId5" Type="http://schemas.openxmlformats.org/officeDocument/2006/relationships/image" Target="../media/image23.jpeg"/><Relationship Id="rId4" Type="http://schemas.openxmlformats.org/officeDocument/2006/relationships/image" Target="../media/image2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hyperlink" Target="https://github.com/adam-p/markdown-here/wiki/Markdown-Cheatsheet" TargetMode="Externa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jupyter+python" TargetMode="External"/><Relationship Id="rId2" Type="http://schemas.openxmlformats.org/officeDocument/2006/relationships/image" Target="../media/image39.jpe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2.png"/><Relationship Id="rId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0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catte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colors/colormap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2753321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844451"/>
              </p:ext>
            </p:extLst>
          </p:nvPr>
        </p:nvGraphicFramePr>
        <p:xfrm>
          <a:off x="367148" y="259107"/>
          <a:ext cx="4473893" cy="6355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i ==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i ==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i ==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i ==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i ==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i ==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82138" y="1064711"/>
            <a:ext cx="5055502" cy="5195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847089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.90,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  lw=2,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(hour   / 12, .50,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lw=8, solid_capstyle='round'))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clock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# UTZ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09" y="49917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129" y="152399"/>
          <a:ext cx="489458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points.append(point(frame))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(*points[-1])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9809" y="42937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30417" y="52081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17165" y="5546035"/>
            <a:ext cx="868020" cy="269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1419225"/>
            <a:ext cx="9213850" cy="4760370"/>
          </a:xfrm>
        </p:spPr>
        <p:txBody>
          <a:bodyPr/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5810263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3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3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3723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 ** 2 + 10 * sin(x)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[f(x)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optimization solvers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60632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441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75115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="nelder-mead").x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color="r",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0284467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max([dist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c) for p in zip(x,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y)])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method="nelder-mead").x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"b.-")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color="r",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261609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l="9870" t="14015" r="15437" b="11611"/>
          <a:stretch/>
        </p:blipFill>
        <p:spPr>
          <a:xfrm>
            <a:off x="6952406" y="1678849"/>
            <a:ext cx="5200035" cy="304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5832"/>
              </p:ext>
            </p:extLst>
          </p:nvPr>
        </p:nvGraphicFramePr>
        <p:xfrm>
          <a:off x="217645" y="1482688"/>
          <a:ext cx="6302426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4"/>
              </a:rPr>
              <a:t>matplotlib.org/</a:t>
            </a:r>
            <a:r>
              <a:rPr lang="da-DK" dirty="0" err="1">
                <a:hlinkClick r:id="rId4"/>
              </a:rPr>
              <a:t>tutorials</a:t>
            </a:r>
            <a:r>
              <a:rPr lang="da-DK" dirty="0">
                <a:hlinkClick r:id="rId4"/>
              </a:rPr>
              <a:t>/</a:t>
            </a:r>
            <a:r>
              <a:rPr lang="da-DK" dirty="0" err="1">
                <a:hlinkClick r:id="rId4"/>
              </a:rPr>
              <a:t>colors</a:t>
            </a:r>
            <a:r>
              <a:rPr lang="da-DK" dirty="0">
                <a:hlinkClick r:id="rId4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62359" y="4565374"/>
            <a:ext cx="155287" cy="404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905" y="4944851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4825" y="1659657"/>
            <a:ext cx="1184148" cy="137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997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211373" y="5632202"/>
            <a:ext cx="472731" cy="412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923296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897510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877867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877868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336869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316224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49635</TotalTime>
  <Words>7595</Words>
  <Application>Microsoft Office PowerPoint</Application>
  <PresentationFormat>Widescreen</PresentationFormat>
  <Paragraphs>844</Paragraphs>
  <Slides>44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PowerPoint Presentation</vt:lpstr>
      <vt:lpstr>JupyterLab: A Next-Generation Notebook Interface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2022-04-20T18:42:30Z</dcterms:modified>
</cp:coreProperties>
</file>