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08" r:id="rId9"/>
    <p:sldId id="592" r:id="rId10"/>
    <p:sldId id="593" r:id="rId11"/>
    <p:sldId id="599" r:id="rId12"/>
    <p:sldId id="601" r:id="rId13"/>
    <p:sldId id="602" r:id="rId14"/>
    <p:sldId id="604" r:id="rId15"/>
    <p:sldId id="605" r:id="rId16"/>
    <p:sldId id="587" r:id="rId17"/>
    <p:sldId id="607" r:id="rId18"/>
    <p:sldId id="606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9466D-464E-4DC8-B62D-B95481E21BC1}" v="359" dt="2022-04-06T04:58:14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48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/>
              <a:t>” variable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3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393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91" y="2763606"/>
            <a:ext cx="3266361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476" y="281281"/>
            <a:ext cx="4495800" cy="209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5270988" y="656645"/>
            <a:ext cx="4520712" cy="1311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326" y="2165484"/>
            <a:ext cx="4410075" cy="133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488" y="3664798"/>
            <a:ext cx="45720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5414113" y="5330825"/>
            <a:ext cx="4476750" cy="13230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94900" y="18234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4900" y="1724731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94900" y="324172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4900" y="4733313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94900" y="6377304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89228" y="314593"/>
            <a:ext cx="4595285" cy="1995959"/>
            <a:chOff x="5289228" y="314593"/>
            <a:chExt cx="4595285" cy="1995959"/>
          </a:xfrm>
        </p:grpSpPr>
        <p:sp>
          <p:nvSpPr>
            <p:cNvPr id="17" name="TextBox 16"/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5313" y="3145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9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1" y="1500661"/>
            <a:ext cx="1839951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666126"/>
              </p:ext>
            </p:extLst>
          </p:nvPr>
        </p:nvGraphicFramePr>
        <p:xfrm>
          <a:off x="4494690" y="643260"/>
          <a:ext cx="7278282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q[0] - p[0], q[1] - p[1]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p[0] + dx / 3,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p[0] + dx / 2 - h *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p[0] + dx * 2 / 3, p[1]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2 /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1), (0,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338764" y="4536835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4570" y="4792546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E896E9-67DA-4BF6-A480-25E4E3273B8B}"/>
              </a:ext>
            </a:extLst>
          </p:cNvPr>
          <p:cNvGrpSpPr/>
          <p:nvPr/>
        </p:nvGrpSpPr>
        <p:grpSpPr>
          <a:xfrm>
            <a:off x="1223897" y="2820320"/>
            <a:ext cx="1895995" cy="1206862"/>
            <a:chOff x="6094097" y="1121621"/>
            <a:chExt cx="1895995" cy="12068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C487F2-6355-4B77-AF2A-8C818637B87D}"/>
                </a:ext>
              </a:extLst>
            </p:cNvPr>
            <p:cNvSpPr txBox="1"/>
            <p:nvPr/>
          </p:nvSpPr>
          <p:spPr>
            <a:xfrm>
              <a:off x="6094097" y="126053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70697C-7C6C-4D71-8F07-939FCCFC48E4}"/>
                </a:ext>
              </a:extLst>
            </p:cNvPr>
            <p:cNvSpPr txBox="1"/>
            <p:nvPr/>
          </p:nvSpPr>
          <p:spPr>
            <a:xfrm>
              <a:off x="7691154" y="1959151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3CC9C7-E5C7-4D47-B82F-7E6D2BF9C4EE}"/>
                </a:ext>
              </a:extLst>
            </p:cNvPr>
            <p:cNvSpPr txBox="1"/>
            <p:nvPr/>
          </p:nvSpPr>
          <p:spPr>
            <a:xfrm>
              <a:off x="6609654" y="161884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EE1FA-4FDB-4546-9494-30CF3185FFD2}"/>
                </a:ext>
              </a:extLst>
            </p:cNvPr>
            <p:cNvSpPr txBox="1"/>
            <p:nvPr/>
          </p:nvSpPr>
          <p:spPr>
            <a:xfrm>
              <a:off x="7176804" y="112162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DA2F3-3A35-45F2-A76B-37AF84D9992D}"/>
                </a:ext>
              </a:extLst>
            </p:cNvPr>
            <p:cNvSpPr txBox="1"/>
            <p:nvPr/>
          </p:nvSpPr>
          <p:spPr>
            <a:xfrm>
              <a:off x="6963460" y="1832541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Recursions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6473" y="3697883"/>
            <a:ext cx="6561437" cy="2829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2045752" y="40450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8332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21449"/>
              </p:ext>
            </p:extLst>
          </p:nvPr>
        </p:nvGraphicFramePr>
        <p:xfrm>
          <a:off x="1796473" y="422371"/>
          <a:ext cx="6561437" cy="310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73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6349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7452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705667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78192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8150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23596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19361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27312</TotalTime>
  <Words>2274</Words>
  <Application>Microsoft Office PowerPoint</Application>
  <PresentationFormat>Widescreen</PresentationFormat>
  <Paragraphs>450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Koch 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2022-04-06T04:59:21Z</dcterms:modified>
</cp:coreProperties>
</file>