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67" r:id="rId2"/>
    <p:sldId id="702" r:id="rId3"/>
    <p:sldId id="703" r:id="rId4"/>
    <p:sldId id="704" r:id="rId5"/>
    <p:sldId id="700" r:id="rId6"/>
    <p:sldId id="706" r:id="rId7"/>
    <p:sldId id="705" r:id="rId8"/>
    <p:sldId id="701" r:id="rId9"/>
    <p:sldId id="707" r:id="rId10"/>
    <p:sldId id="709" r:id="rId11"/>
    <p:sldId id="710" r:id="rId12"/>
    <p:sldId id="711" r:id="rId13"/>
    <p:sldId id="70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A3F27-531C-4313-B1CD-CF805757C9E7}" v="3" dt="2022-08-26T10:16:06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 varScale="1">
        <p:scale>
          <a:sx n="54" d="100"/>
          <a:sy n="54" d="100"/>
        </p:scale>
        <p:origin x="956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E7AD9FF2-C11C-4884-94BB-226243013322}"/>
    <pc:docChg chg="undo custSel modSld">
      <pc:chgData name="Gerth Stølting Brodal" userId="04ef4784-6591-4f86-a140-f5c3b108582a" providerId="ADAL" clId="{E7AD9FF2-C11C-4884-94BB-226243013322}" dt="2022-04-27T11:52:32.167" v="224" actId="729"/>
      <pc:docMkLst>
        <pc:docMk/>
      </pc:docMkLst>
      <pc:sldChg chg="modSp mod">
        <pc:chgData name="Gerth Stølting Brodal" userId="04ef4784-6591-4f86-a140-f5c3b108582a" providerId="ADAL" clId="{E7AD9FF2-C11C-4884-94BB-226243013322}" dt="2022-04-27T10:56:18.492" v="12" actId="20577"/>
        <pc:sldMkLst>
          <pc:docMk/>
          <pc:sldMk cId="1106615606" sldId="703"/>
        </pc:sldMkLst>
        <pc:spChg chg="mod">
          <ac:chgData name="Gerth Stølting Brodal" userId="04ef4784-6591-4f86-a140-f5c3b108582a" providerId="ADAL" clId="{E7AD9FF2-C11C-4884-94BB-226243013322}" dt="2022-04-27T10:56:18.492" v="12" actId="20577"/>
          <ac:spMkLst>
            <pc:docMk/>
            <pc:sldMk cId="1106615606" sldId="703"/>
            <ac:spMk id="7" creationId="{00000000-0000-0000-0000-000000000000}"/>
          </ac:spMkLst>
        </pc:spChg>
      </pc:sldChg>
      <pc:sldChg chg="modSp mod">
        <pc:chgData name="Gerth Stølting Brodal" userId="04ef4784-6591-4f86-a140-f5c3b108582a" providerId="ADAL" clId="{E7AD9FF2-C11C-4884-94BB-226243013322}" dt="2022-04-27T11:12:29.523" v="19" actId="20577"/>
        <pc:sldMkLst>
          <pc:docMk/>
          <pc:sldMk cId="4193988003" sldId="705"/>
        </pc:sldMkLst>
        <pc:graphicFrameChg chg="modGraphic">
          <ac:chgData name="Gerth Stølting Brodal" userId="04ef4784-6591-4f86-a140-f5c3b108582a" providerId="ADAL" clId="{E7AD9FF2-C11C-4884-94BB-226243013322}" dt="2022-04-27T11:12:29.523" v="19" actId="20577"/>
          <ac:graphicFrameMkLst>
            <pc:docMk/>
            <pc:sldMk cId="4193988003" sldId="705"/>
            <ac:graphicFrameMk id="4" creationId="{00000000-0000-0000-0000-000000000000}"/>
          </ac:graphicFrameMkLst>
        </pc:graphicFrameChg>
      </pc:sldChg>
      <pc:sldChg chg="addSp delSp modSp mod modShow">
        <pc:chgData name="Gerth Stølting Brodal" userId="04ef4784-6591-4f86-a140-f5c3b108582a" providerId="ADAL" clId="{E7AD9FF2-C11C-4884-94BB-226243013322}" dt="2022-04-27T11:52:32.167" v="224" actId="729"/>
        <pc:sldMkLst>
          <pc:docMk/>
          <pc:sldMk cId="1647731810" sldId="708"/>
        </pc:sldMkLst>
        <pc:spChg chg="add del mod">
          <ac:chgData name="Gerth Stølting Brodal" userId="04ef4784-6591-4f86-a140-f5c3b108582a" providerId="ADAL" clId="{E7AD9FF2-C11C-4884-94BB-226243013322}" dt="2022-04-27T11:52:05.338" v="208" actId="478"/>
          <ac:spMkLst>
            <pc:docMk/>
            <pc:sldMk cId="1647731810" sldId="708"/>
            <ac:spMk id="3" creationId="{D32382AD-83D1-4D64-B2A4-288C32F8545B}"/>
          </ac:spMkLst>
        </pc:spChg>
        <pc:spChg chg="add mod">
          <ac:chgData name="Gerth Stølting Brodal" userId="04ef4784-6591-4f86-a140-f5c3b108582a" providerId="ADAL" clId="{E7AD9FF2-C11C-4884-94BB-226243013322}" dt="2022-04-27T11:52:25.309" v="223" actId="1076"/>
          <ac:spMkLst>
            <pc:docMk/>
            <pc:sldMk cId="1647731810" sldId="708"/>
            <ac:spMk id="4" creationId="{0B9DAF1A-A6C7-4AD0-8EC5-C2FF93B08CC7}"/>
          </ac:spMkLst>
        </pc:spChg>
      </pc:sldChg>
      <pc:sldChg chg="modSp mod modNotesTx">
        <pc:chgData name="Gerth Stølting Brodal" userId="04ef4784-6591-4f86-a140-f5c3b108582a" providerId="ADAL" clId="{E7AD9FF2-C11C-4884-94BB-226243013322}" dt="2022-04-27T11:21:25.478" v="36" actId="1076"/>
        <pc:sldMkLst>
          <pc:docMk/>
          <pc:sldMk cId="2563246782" sldId="709"/>
        </pc:sldMkLst>
        <pc:graphicFrameChg chg="mod">
          <ac:chgData name="Gerth Stølting Brodal" userId="04ef4784-6591-4f86-a140-f5c3b108582a" providerId="ADAL" clId="{E7AD9FF2-C11C-4884-94BB-226243013322}" dt="2022-04-27T11:21:25.478" v="36" actId="1076"/>
          <ac:graphicFrameMkLst>
            <pc:docMk/>
            <pc:sldMk cId="2563246782" sldId="70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7AD9FF2-C11C-4884-94BB-226243013322}" dt="2022-04-27T11:21:04.242" v="35" actId="1076"/>
        <pc:sldMkLst>
          <pc:docMk/>
          <pc:sldMk cId="3105575450" sldId="710"/>
        </pc:sldMkLst>
        <pc:graphicFrameChg chg="mod modGraphic">
          <ac:chgData name="Gerth Stølting Brodal" userId="04ef4784-6591-4f86-a140-f5c3b108582a" providerId="ADAL" clId="{E7AD9FF2-C11C-4884-94BB-226243013322}" dt="2022-04-27T11:20:55.959" v="34" actId="1076"/>
          <ac:graphicFrameMkLst>
            <pc:docMk/>
            <pc:sldMk cId="3105575450" sldId="710"/>
            <ac:graphicFrameMk id="5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E7AD9FF2-C11C-4884-94BB-226243013322}" dt="2022-04-27T11:21:04.242" v="35" actId="1076"/>
          <ac:graphicFrameMkLst>
            <pc:docMk/>
            <pc:sldMk cId="3105575450" sldId="71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7AD9FF2-C11C-4884-94BB-226243013322}" dt="2022-04-27T11:30:27.729" v="150" actId="20577"/>
        <pc:sldMkLst>
          <pc:docMk/>
          <pc:sldMk cId="2888817038" sldId="711"/>
        </pc:sldMkLst>
        <pc:graphicFrameChg chg="mod modGraphic">
          <ac:chgData name="Gerth Stølting Brodal" userId="04ef4784-6591-4f86-a140-f5c3b108582a" providerId="ADAL" clId="{E7AD9FF2-C11C-4884-94BB-226243013322}" dt="2022-04-27T11:30:27.729" v="150" actId="20577"/>
          <ac:graphicFrameMkLst>
            <pc:docMk/>
            <pc:sldMk cId="2888817038" sldId="71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C82A3F27-531C-4313-B1CD-CF805757C9E7}"/>
    <pc:docChg chg="custSel addSld delSld modSld">
      <pc:chgData name="Gerth Stølting Brodal" userId="04ef4784-6591-4f86-a140-f5c3b108582a" providerId="ADAL" clId="{C82A3F27-531C-4313-B1CD-CF805757C9E7}" dt="2022-08-26T10:16:06.486" v="36"/>
      <pc:docMkLst>
        <pc:docMk/>
      </pc:docMkLst>
      <pc:sldChg chg="addSp modSp mod modAnim">
        <pc:chgData name="Gerth Stølting Brodal" userId="04ef4784-6591-4f86-a140-f5c3b108582a" providerId="ADAL" clId="{C82A3F27-531C-4313-B1CD-CF805757C9E7}" dt="2022-08-26T10:16:06.486" v="36"/>
        <pc:sldMkLst>
          <pc:docMk/>
          <pc:sldMk cId="958578280" sldId="467"/>
        </pc:sldMkLst>
        <pc:spChg chg="mod">
          <ac:chgData name="Gerth Stølting Brodal" userId="04ef4784-6591-4f86-a140-f5c3b108582a" providerId="ADAL" clId="{C82A3F27-531C-4313-B1CD-CF805757C9E7}" dt="2022-08-26T10:10:04.745" v="26" actId="20577"/>
          <ac:spMkLst>
            <pc:docMk/>
            <pc:sldMk cId="958578280" sldId="467"/>
            <ac:spMk id="3" creationId="{00000000-0000-0000-0000-000000000000}"/>
          </ac:spMkLst>
        </pc:spChg>
        <pc:spChg chg="add mod">
          <ac:chgData name="Gerth Stølting Brodal" userId="04ef4784-6591-4f86-a140-f5c3b108582a" providerId="ADAL" clId="{C82A3F27-531C-4313-B1CD-CF805757C9E7}" dt="2022-08-26T10:11:54.587" v="35" actId="122"/>
          <ac:spMkLst>
            <pc:docMk/>
            <pc:sldMk cId="958578280" sldId="467"/>
            <ac:spMk id="5" creationId="{4201E763-1202-4ECA-8677-94EEB8AC0709}"/>
          </ac:spMkLst>
        </pc:spChg>
        <pc:picChg chg="add mod">
          <ac:chgData name="Gerth Stølting Brodal" userId="04ef4784-6591-4f86-a140-f5c3b108582a" providerId="ADAL" clId="{C82A3F27-531C-4313-B1CD-CF805757C9E7}" dt="2022-08-26T10:11:41.029" v="32" actId="1076"/>
          <ac:picMkLst>
            <pc:docMk/>
            <pc:sldMk cId="958578280" sldId="467"/>
            <ac:picMk id="4" creationId="{6C36B22A-1672-4B54-9205-C143125C8884}"/>
          </ac:picMkLst>
        </pc:picChg>
      </pc:sldChg>
      <pc:sldChg chg="addSp delSp modSp new del mod">
        <pc:chgData name="Gerth Stølting Brodal" userId="04ef4784-6591-4f86-a140-f5c3b108582a" providerId="ADAL" clId="{C82A3F27-531C-4313-B1CD-CF805757C9E7}" dt="2022-08-26T10:11:35.382" v="31" actId="47"/>
        <pc:sldMkLst>
          <pc:docMk/>
          <pc:sldMk cId="538302355" sldId="712"/>
        </pc:sldMkLst>
        <pc:spChg chg="del">
          <ac:chgData name="Gerth Stølting Brodal" userId="04ef4784-6591-4f86-a140-f5c3b108582a" providerId="ADAL" clId="{C82A3F27-531C-4313-B1CD-CF805757C9E7}" dt="2022-08-26T10:08:40.479" v="17" actId="478"/>
          <ac:spMkLst>
            <pc:docMk/>
            <pc:sldMk cId="538302355" sldId="712"/>
            <ac:spMk id="2" creationId="{5DEACFB8-92BE-49B6-BCB4-AC36705E627F}"/>
          </ac:spMkLst>
        </pc:spChg>
        <pc:spChg chg="del">
          <ac:chgData name="Gerth Stølting Brodal" userId="04ef4784-6591-4f86-a140-f5c3b108582a" providerId="ADAL" clId="{C82A3F27-531C-4313-B1CD-CF805757C9E7}" dt="2022-08-26T10:08:40.479" v="17" actId="478"/>
          <ac:spMkLst>
            <pc:docMk/>
            <pc:sldMk cId="538302355" sldId="712"/>
            <ac:spMk id="3" creationId="{E5730E37-1C85-4906-8857-6CAA432E0278}"/>
          </ac:spMkLst>
        </pc:spChg>
        <pc:spChg chg="add del mod">
          <ac:chgData name="Gerth Stølting Brodal" userId="04ef4784-6591-4f86-a140-f5c3b108582a" providerId="ADAL" clId="{C82A3F27-531C-4313-B1CD-CF805757C9E7}" dt="2022-08-26T10:11:29.760" v="29" actId="21"/>
          <ac:spMkLst>
            <pc:docMk/>
            <pc:sldMk cId="538302355" sldId="712"/>
            <ac:spMk id="7" creationId="{74EDF267-14A2-4E6C-82E6-D64037895BAE}"/>
          </ac:spMkLst>
        </pc:spChg>
        <pc:picChg chg="add del mod">
          <ac:chgData name="Gerth Stølting Brodal" userId="04ef4784-6591-4f86-a140-f5c3b108582a" providerId="ADAL" clId="{C82A3F27-531C-4313-B1CD-CF805757C9E7}" dt="2022-08-26T10:11:29.760" v="29" actId="21"/>
          <ac:picMkLst>
            <pc:docMk/>
            <pc:sldMk cId="538302355" sldId="712"/>
            <ac:picMk id="5" creationId="{77D90282-8D9A-452F-8412-BE52CCB26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if_exists</a:t>
            </a:r>
            <a:r>
              <a:rPr lang="en-US" dirty="0"/>
              <a:t>{‘fail’, ‘replace’, ‘append’}, default ‘fail’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0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b="1" dirty="0" err="1"/>
              <a:t>name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countries</a:t>
            </a:r>
            <a:r>
              <a:rPr lang="da-DK" dirty="0"/>
              <a:t> and </a:t>
            </a:r>
            <a:r>
              <a:rPr lang="da-DK" dirty="0" err="1"/>
              <a:t>citites</a:t>
            </a:r>
            <a:r>
              <a:rPr lang="da-DK" dirty="0"/>
              <a:t>,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renamed</a:t>
            </a:r>
            <a:r>
              <a:rPr lang="da-DK" dirty="0"/>
              <a:t> to </a:t>
            </a:r>
            <a:r>
              <a:rPr lang="da-DK" b="1" dirty="0" err="1"/>
              <a:t>name_x</a:t>
            </a:r>
            <a:r>
              <a:rPr lang="da-DK" dirty="0"/>
              <a:t> and </a:t>
            </a:r>
            <a:r>
              <a:rPr lang="da-DK" b="1" dirty="0" err="1"/>
              <a:t>name_y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merged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-20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indexing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googlefinance.clien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rsuskatalog.au.dk/en/course/111381/Database-Syste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qlite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2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/>
              <a:t>SQL, </a:t>
            </a:r>
            <a:r>
              <a:rPr lang="da-DK" dirty="0" err="1"/>
              <a:t>SQLite</a:t>
            </a:r>
            <a:endParaRPr lang="da-DK" dirty="0"/>
          </a:p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6B22A-1672-4B54-9205-C143125C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6" y="129432"/>
            <a:ext cx="5196210" cy="6359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01E763-1202-4ECA-8677-94EEB8AC0709}"/>
              </a:ext>
            </a:extLst>
          </p:cNvPr>
          <p:cNvSpPr txBox="1"/>
          <p:nvPr/>
        </p:nvSpPr>
        <p:spPr>
          <a:xfrm>
            <a:off x="159036" y="6488668"/>
            <a:ext cx="519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hlinkClick r:id="rId3"/>
              </a:rPr>
              <a:t>spectrum.ieee.org/top-programming-languages-2022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01945"/>
              </p:ext>
            </p:extLst>
          </p:nvPr>
        </p:nvGraphicFramePr>
        <p:xfrm>
          <a:off x="8586478" y="141232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736669"/>
            <a:ext cx="10515600" cy="968188"/>
          </a:xfrm>
        </p:spPr>
        <p:txBody>
          <a:bodyPr/>
          <a:lstStyle/>
          <a:p>
            <a:r>
              <a:rPr lang="da-DK" dirty="0"/>
              <a:t>Pandas provide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data formats,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 and .</a:t>
            </a:r>
            <a:r>
              <a:rPr lang="da-DK" dirty="0" err="1"/>
              <a:t>csv</a:t>
            </a:r>
            <a:r>
              <a:rPr lang="da-DK" dirty="0"/>
              <a:t> files,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84023"/>
              </p:ext>
            </p:extLst>
          </p:nvPr>
        </p:nvGraphicFramePr>
        <p:xfrm>
          <a:off x="1909603" y="2750838"/>
          <a:ext cx="837279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sqlite3.connect("example.sqlite")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("SELECT * FROM country",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("SELECT * FROM city", connection)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pd.read_csv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("students.csv")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students.to_sql('students',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05518"/>
              </p:ext>
            </p:extLst>
          </p:nvPr>
        </p:nvGraphicFramePr>
        <p:xfrm>
          <a:off x="205422" y="2702242"/>
          <a:ext cx="1178115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75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countries[['name', 'capital']]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 2], [3, 4], [5, 6]],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 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321901"/>
              </p:ext>
            </p:extLst>
          </p:nvPr>
        </p:nvGraphicFramePr>
        <p:xfrm>
          <a:off x="7593266" y="2151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777120" y="6428580"/>
            <a:ext cx="541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pandas.pydata.org/pandas-docs/stable/indexing.html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37813"/>
              </p:ext>
            </p:extLst>
          </p:nvPr>
        </p:nvGraphicFramePr>
        <p:xfrm>
          <a:off x="1294201" y="1796527"/>
          <a:ext cx="97396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pd.merge(countries, cities, left_on="capital", right_on="name")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res.rename(columns={'name_x': 'country'})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res['%pop in capital'] = res['population_y'] / res['population_x']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res.sort_values('%pop in capital', ascending=False)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print(res[['country', '%pop in capital']])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%pop in capital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Iceland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0.377260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Denmark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Germany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0.002131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60725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"GOOGL", # Stock symbol (ex: "AAPL", "MSFT", "FB")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"86400", # Interval size in seconds ("86400"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"NASD", # Stock exchange symbol on which stock is traded (ex: "NASD")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"1Y" # Period (Ex: "1Y"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</a:t>
            </a:r>
            <a:r>
              <a:rPr lang="en-US" dirty="0" err="1">
                <a:hlinkClick r:id="rId3"/>
              </a:rPr>
              <a:t>googlefinance.client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DAF1A-A6C7-4AD0-8EC5-C2FF93B08CC7}"/>
              </a:ext>
            </a:extLst>
          </p:cNvPr>
          <p:cNvSpPr/>
          <p:nvPr/>
        </p:nvSpPr>
        <p:spPr>
          <a:xfrm rot="20255111">
            <a:off x="2826621" y="3248838"/>
            <a:ext cx="5731934" cy="675492"/>
          </a:xfrm>
          <a:prstGeom prst="rect">
            <a:avLst/>
          </a:prstGeom>
          <a:solidFill>
            <a:srgbClr val="FFFF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dirty="0">
                <a:solidFill>
                  <a:srgbClr val="C00000"/>
                </a:solidFill>
              </a:rPr>
              <a:t>OUTDATED</a:t>
            </a:r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794574"/>
              </p:ext>
            </p:extLst>
          </p:nvPr>
        </p:nvGraphicFramePr>
        <p:xfrm>
          <a:off x="5783239" y="2001535"/>
          <a:ext cx="594283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7305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08073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835713"/>
              </p:ext>
            </p:extLst>
          </p:nvPr>
        </p:nvGraphicFramePr>
        <p:xfrm>
          <a:off x="519694" y="2001535"/>
          <a:ext cx="4954715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9656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3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4276" cy="5032376"/>
          </a:xfrm>
        </p:spPr>
        <p:txBody>
          <a:bodyPr>
            <a:normAutofit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endParaRPr lang="da-DK" b="1" dirty="0"/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</a:t>
            </a:r>
            <a:r>
              <a:rPr lang="da-DK" dirty="0" err="1"/>
              <a:t>users</a:t>
            </a:r>
            <a:r>
              <a:rPr lang="da-DK" dirty="0"/>
              <a:t>):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one file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iOS</a:t>
            </a:r>
            <a:r>
              <a:rPr lang="da-DK" dirty="0"/>
              <a:t> and Android mobil </a:t>
            </a:r>
            <a:r>
              <a:rPr lang="da-DK" dirty="0" err="1"/>
              <a:t>phones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12739" y="6103678"/>
            <a:ext cx="4479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2"/>
              </a:rPr>
              <a:t>Database Systems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480637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500000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('Iceland', 'Reykjavik', 874), ('USA', 'Washington, D.C.', 1790)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86829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8490" y="2839384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12694" y="6369685"/>
            <a:ext cx="381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docs.python.org/3/library/sqlite3.html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4054"/>
              </p:ext>
            </p:extLst>
          </p:nvPr>
        </p:nvGraphicFramePr>
        <p:xfrm>
          <a:off x="220884" y="365125"/>
          <a:ext cx="947293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(name, population,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sure data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saved to database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21759"/>
              </p:ext>
            </p:extLst>
          </p:nvPr>
        </p:nvGraphicFramePr>
        <p:xfrm>
          <a:off x="1420653" y="1501934"/>
          <a:ext cx="935069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country.name, city.name,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city.established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city.name=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('Copenhagen', 775033, 800)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('Aarhus', 273077, 750)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('Berlin', 3711930, 1237)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('Munich', 1464301, 1158)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126100, 874)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693972, 1790)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('New Orleans', 343829, 1718)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('San Francisco', 884363, 1776)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'Reykjavik', 874)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'Washington, D.C.', 1790)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43410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input("New user: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("%s")' % user)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858454" y="3481542"/>
            <a:ext cx="2119097" cy="106064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: 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% on </a:t>
            </a:r>
            <a:r>
              <a:rPr lang="da-DK" sz="1600" dirty="0" err="1">
                <a:solidFill>
                  <a:schemeClr val="bg1"/>
                </a:solidFill>
              </a:rPr>
              <a:t>user</a:t>
            </a:r>
            <a:r>
              <a:rPr lang="da-DK" sz="1600" dirty="0">
                <a:solidFill>
                  <a:schemeClr val="bg1"/>
                </a:solidFill>
              </a:rPr>
              <a:t>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1852052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 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50605</TotalTime>
  <Words>1648</Words>
  <Application>Microsoft Office PowerPoint</Application>
  <PresentationFormat>Widescreen</PresentationFormat>
  <Paragraphs>283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Relational data</vt:lpstr>
      <vt:lpstr>Two tables</vt:lpstr>
      <vt:lpstr>SQL</vt:lpstr>
      <vt:lpstr>SQL examples</vt:lpstr>
      <vt:lpstr>SQLite</vt:lpstr>
      <vt:lpstr>SQLite query examples</vt:lpstr>
      <vt:lpstr>SQL injection</vt:lpstr>
      <vt:lpstr>PowerPoint Presentation</vt:lpstr>
      <vt:lpstr>Pandas</vt:lpstr>
      <vt:lpstr>Reading tables</vt:lpstr>
      <vt:lpstr>Selecting columns and rows</vt:lpstr>
      <vt:lpstr>Merging and creating a new column</vt:lpstr>
      <vt:lpstr>Googlefinance &gt; Pandas &gt; Matplotlib  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1779</cp:revision>
  <dcterms:created xsi:type="dcterms:W3CDTF">2017-10-19T06:54:16Z</dcterms:created>
  <dcterms:modified xsi:type="dcterms:W3CDTF">2022-08-26T10:16:15Z</dcterms:modified>
</cp:coreProperties>
</file>