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DF28-6CD4-4293-AEFF-1B445AADFEB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ECAF-07AC-454B-8F04-745B373BC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DF28-6CD4-4293-AEFF-1B445AADFEB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ECAF-07AC-454B-8F04-745B373BC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65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DF28-6CD4-4293-AEFF-1B445AADFEB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ECAF-07AC-454B-8F04-745B373BC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9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DF28-6CD4-4293-AEFF-1B445AADFEB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ECAF-07AC-454B-8F04-745B373BC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5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DF28-6CD4-4293-AEFF-1B445AADFEB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ECAF-07AC-454B-8F04-745B373BC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8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DF28-6CD4-4293-AEFF-1B445AADFEB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ECAF-07AC-454B-8F04-745B373BC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2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DF28-6CD4-4293-AEFF-1B445AADFEB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ECAF-07AC-454B-8F04-745B373BC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35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DF28-6CD4-4293-AEFF-1B445AADFEB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ECAF-07AC-454B-8F04-745B373BC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DF28-6CD4-4293-AEFF-1B445AADFEB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ECAF-07AC-454B-8F04-745B373BC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0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DF28-6CD4-4293-AEFF-1B445AADFEB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ECAF-07AC-454B-8F04-745B373BC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1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DF28-6CD4-4293-AEFF-1B445AADFEB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4ECAF-07AC-454B-8F04-745B373BC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7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3DF28-6CD4-4293-AEFF-1B445AADFEB6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4ECAF-07AC-454B-8F04-745B373BC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9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 60"/>
          <p:cNvSpPr/>
          <p:nvPr/>
        </p:nvSpPr>
        <p:spPr>
          <a:xfrm>
            <a:off x="10037711" y="2193845"/>
            <a:ext cx="1625692" cy="828648"/>
          </a:xfrm>
          <a:custGeom>
            <a:avLst/>
            <a:gdLst>
              <a:gd name="connsiteX0" fmla="*/ 0 w 1629104"/>
              <a:gd name="connsiteY0" fmla="*/ 620111 h 620111"/>
              <a:gd name="connsiteX1" fmla="*/ 735724 w 1629104"/>
              <a:gd name="connsiteY1" fmla="*/ 21021 h 620111"/>
              <a:gd name="connsiteX2" fmla="*/ 1618593 w 1629104"/>
              <a:gd name="connsiteY2" fmla="*/ 0 h 620111"/>
              <a:gd name="connsiteX3" fmla="*/ 1629104 w 1629104"/>
              <a:gd name="connsiteY3" fmla="*/ 599090 h 620111"/>
              <a:gd name="connsiteX0" fmla="*/ 0 w 1629104"/>
              <a:gd name="connsiteY0" fmla="*/ 620111 h 620111"/>
              <a:gd name="connsiteX1" fmla="*/ 723024 w 1629104"/>
              <a:gd name="connsiteY1" fmla="*/ 11496 h 620111"/>
              <a:gd name="connsiteX2" fmla="*/ 1618593 w 1629104"/>
              <a:gd name="connsiteY2" fmla="*/ 0 h 620111"/>
              <a:gd name="connsiteX3" fmla="*/ 1629104 w 1629104"/>
              <a:gd name="connsiteY3" fmla="*/ 599090 h 620111"/>
              <a:gd name="connsiteX0" fmla="*/ 0 w 1629104"/>
              <a:gd name="connsiteY0" fmla="*/ 620111 h 620111"/>
              <a:gd name="connsiteX1" fmla="*/ 723024 w 1629104"/>
              <a:gd name="connsiteY1" fmla="*/ 11496 h 620111"/>
              <a:gd name="connsiteX2" fmla="*/ 1618593 w 1629104"/>
              <a:gd name="connsiteY2" fmla="*/ 0 h 620111"/>
              <a:gd name="connsiteX3" fmla="*/ 1629104 w 1629104"/>
              <a:gd name="connsiteY3" fmla="*/ 583215 h 620111"/>
              <a:gd name="connsiteX0" fmla="*/ 0 w 1629104"/>
              <a:gd name="connsiteY0" fmla="*/ 627665 h 627665"/>
              <a:gd name="connsiteX1" fmla="*/ 738899 w 1629104"/>
              <a:gd name="connsiteY1" fmla="*/ 0 h 627665"/>
              <a:gd name="connsiteX2" fmla="*/ 1618593 w 1629104"/>
              <a:gd name="connsiteY2" fmla="*/ 7554 h 627665"/>
              <a:gd name="connsiteX3" fmla="*/ 1629104 w 1629104"/>
              <a:gd name="connsiteY3" fmla="*/ 590769 h 627665"/>
              <a:gd name="connsiteX0" fmla="*/ 0 w 1629104"/>
              <a:gd name="connsiteY0" fmla="*/ 620111 h 620111"/>
              <a:gd name="connsiteX1" fmla="*/ 732549 w 1629104"/>
              <a:gd name="connsiteY1" fmla="*/ 1971 h 620111"/>
              <a:gd name="connsiteX2" fmla="*/ 1618593 w 1629104"/>
              <a:gd name="connsiteY2" fmla="*/ 0 h 620111"/>
              <a:gd name="connsiteX3" fmla="*/ 1629104 w 1629104"/>
              <a:gd name="connsiteY3" fmla="*/ 583215 h 620111"/>
              <a:gd name="connsiteX0" fmla="*/ 0 w 1625692"/>
              <a:gd name="connsiteY0" fmla="*/ 620111 h 798168"/>
              <a:gd name="connsiteX1" fmla="*/ 732549 w 1625692"/>
              <a:gd name="connsiteY1" fmla="*/ 1971 h 798168"/>
              <a:gd name="connsiteX2" fmla="*/ 1618593 w 1625692"/>
              <a:gd name="connsiteY2" fmla="*/ 0 h 798168"/>
              <a:gd name="connsiteX3" fmla="*/ 1625692 w 1625692"/>
              <a:gd name="connsiteY3" fmla="*/ 798168 h 798168"/>
              <a:gd name="connsiteX0" fmla="*/ 0 w 1625692"/>
              <a:gd name="connsiteY0" fmla="*/ 620111 h 798168"/>
              <a:gd name="connsiteX1" fmla="*/ 732549 w 1625692"/>
              <a:gd name="connsiteY1" fmla="*/ 1971 h 798168"/>
              <a:gd name="connsiteX2" fmla="*/ 1618593 w 1625692"/>
              <a:gd name="connsiteY2" fmla="*/ 0 h 798168"/>
              <a:gd name="connsiteX3" fmla="*/ 1625692 w 1625692"/>
              <a:gd name="connsiteY3" fmla="*/ 798168 h 798168"/>
              <a:gd name="connsiteX0" fmla="*/ 0 w 1625692"/>
              <a:gd name="connsiteY0" fmla="*/ 620111 h 798168"/>
              <a:gd name="connsiteX1" fmla="*/ 115329 w 1625692"/>
              <a:gd name="connsiteY1" fmla="*/ 1971 h 798168"/>
              <a:gd name="connsiteX2" fmla="*/ 1618593 w 1625692"/>
              <a:gd name="connsiteY2" fmla="*/ 0 h 798168"/>
              <a:gd name="connsiteX3" fmla="*/ 1625692 w 1625692"/>
              <a:gd name="connsiteY3" fmla="*/ 798168 h 798168"/>
              <a:gd name="connsiteX0" fmla="*/ 0 w 1625692"/>
              <a:gd name="connsiteY0" fmla="*/ 644810 h 822867"/>
              <a:gd name="connsiteX1" fmla="*/ 119139 w 1625692"/>
              <a:gd name="connsiteY1" fmla="*/ 0 h 822867"/>
              <a:gd name="connsiteX2" fmla="*/ 1618593 w 1625692"/>
              <a:gd name="connsiteY2" fmla="*/ 24699 h 822867"/>
              <a:gd name="connsiteX3" fmla="*/ 1625692 w 1625692"/>
              <a:gd name="connsiteY3" fmla="*/ 822867 h 822867"/>
              <a:gd name="connsiteX0" fmla="*/ 0 w 1625692"/>
              <a:gd name="connsiteY0" fmla="*/ 658211 h 836268"/>
              <a:gd name="connsiteX1" fmla="*/ 119139 w 1625692"/>
              <a:gd name="connsiteY1" fmla="*/ 13401 h 836268"/>
              <a:gd name="connsiteX2" fmla="*/ 1618593 w 1625692"/>
              <a:gd name="connsiteY2" fmla="*/ 0 h 836268"/>
              <a:gd name="connsiteX3" fmla="*/ 1625692 w 1625692"/>
              <a:gd name="connsiteY3" fmla="*/ 836268 h 836268"/>
              <a:gd name="connsiteX0" fmla="*/ 0 w 1625692"/>
              <a:gd name="connsiteY0" fmla="*/ 650591 h 828648"/>
              <a:gd name="connsiteX1" fmla="*/ 119139 w 1625692"/>
              <a:gd name="connsiteY1" fmla="*/ 5781 h 828648"/>
              <a:gd name="connsiteX2" fmla="*/ 1618593 w 1625692"/>
              <a:gd name="connsiteY2" fmla="*/ 0 h 828648"/>
              <a:gd name="connsiteX3" fmla="*/ 1625692 w 1625692"/>
              <a:gd name="connsiteY3" fmla="*/ 828648 h 828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5692" h="828648">
                <a:moveTo>
                  <a:pt x="0" y="650591"/>
                </a:moveTo>
                <a:lnTo>
                  <a:pt x="119139" y="5781"/>
                </a:lnTo>
                <a:lnTo>
                  <a:pt x="1618593" y="0"/>
                </a:lnTo>
                <a:cubicBezTo>
                  <a:pt x="1620959" y="266056"/>
                  <a:pt x="1623326" y="562592"/>
                  <a:pt x="1625692" y="828648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91"/>
          <p:cNvSpPr/>
          <p:nvPr/>
        </p:nvSpPr>
        <p:spPr>
          <a:xfrm>
            <a:off x="8797094" y="2709119"/>
            <a:ext cx="1244940" cy="1471497"/>
          </a:xfrm>
          <a:custGeom>
            <a:avLst/>
            <a:gdLst>
              <a:gd name="connsiteX0" fmla="*/ 0 w 1629104"/>
              <a:gd name="connsiteY0" fmla="*/ 620111 h 620111"/>
              <a:gd name="connsiteX1" fmla="*/ 735724 w 1629104"/>
              <a:gd name="connsiteY1" fmla="*/ 21021 h 620111"/>
              <a:gd name="connsiteX2" fmla="*/ 1618593 w 1629104"/>
              <a:gd name="connsiteY2" fmla="*/ 0 h 620111"/>
              <a:gd name="connsiteX3" fmla="*/ 1629104 w 1629104"/>
              <a:gd name="connsiteY3" fmla="*/ 599090 h 620111"/>
              <a:gd name="connsiteX0" fmla="*/ 0 w 1629104"/>
              <a:gd name="connsiteY0" fmla="*/ 620111 h 620111"/>
              <a:gd name="connsiteX1" fmla="*/ 723024 w 1629104"/>
              <a:gd name="connsiteY1" fmla="*/ 11496 h 620111"/>
              <a:gd name="connsiteX2" fmla="*/ 1618593 w 1629104"/>
              <a:gd name="connsiteY2" fmla="*/ 0 h 620111"/>
              <a:gd name="connsiteX3" fmla="*/ 1629104 w 1629104"/>
              <a:gd name="connsiteY3" fmla="*/ 599090 h 620111"/>
              <a:gd name="connsiteX0" fmla="*/ 0 w 1629104"/>
              <a:gd name="connsiteY0" fmla="*/ 620111 h 620111"/>
              <a:gd name="connsiteX1" fmla="*/ 723024 w 1629104"/>
              <a:gd name="connsiteY1" fmla="*/ 11496 h 620111"/>
              <a:gd name="connsiteX2" fmla="*/ 1618593 w 1629104"/>
              <a:gd name="connsiteY2" fmla="*/ 0 h 620111"/>
              <a:gd name="connsiteX3" fmla="*/ 1629104 w 1629104"/>
              <a:gd name="connsiteY3" fmla="*/ 583215 h 620111"/>
              <a:gd name="connsiteX0" fmla="*/ 0 w 1629104"/>
              <a:gd name="connsiteY0" fmla="*/ 627665 h 627665"/>
              <a:gd name="connsiteX1" fmla="*/ 738899 w 1629104"/>
              <a:gd name="connsiteY1" fmla="*/ 0 h 627665"/>
              <a:gd name="connsiteX2" fmla="*/ 1618593 w 1629104"/>
              <a:gd name="connsiteY2" fmla="*/ 7554 h 627665"/>
              <a:gd name="connsiteX3" fmla="*/ 1629104 w 1629104"/>
              <a:gd name="connsiteY3" fmla="*/ 590769 h 627665"/>
              <a:gd name="connsiteX0" fmla="*/ 0 w 1629104"/>
              <a:gd name="connsiteY0" fmla="*/ 620111 h 620111"/>
              <a:gd name="connsiteX1" fmla="*/ 732549 w 1629104"/>
              <a:gd name="connsiteY1" fmla="*/ 1971 h 620111"/>
              <a:gd name="connsiteX2" fmla="*/ 1618593 w 1629104"/>
              <a:gd name="connsiteY2" fmla="*/ 0 h 620111"/>
              <a:gd name="connsiteX3" fmla="*/ 1629104 w 1629104"/>
              <a:gd name="connsiteY3" fmla="*/ 583215 h 620111"/>
              <a:gd name="connsiteX0" fmla="*/ 0 w 1629104"/>
              <a:gd name="connsiteY0" fmla="*/ 618140 h 618140"/>
              <a:gd name="connsiteX1" fmla="*/ 732549 w 1629104"/>
              <a:gd name="connsiteY1" fmla="*/ 0 h 618140"/>
              <a:gd name="connsiteX2" fmla="*/ 1629104 w 1629104"/>
              <a:gd name="connsiteY2" fmla="*/ 581244 h 618140"/>
              <a:gd name="connsiteX0" fmla="*/ 0 w 732549"/>
              <a:gd name="connsiteY0" fmla="*/ 618140 h 655672"/>
              <a:gd name="connsiteX1" fmla="*/ 732549 w 732549"/>
              <a:gd name="connsiteY1" fmla="*/ 0 h 655672"/>
              <a:gd name="connsiteX2" fmla="*/ 273453 w 732549"/>
              <a:gd name="connsiteY2" fmla="*/ 655672 h 655672"/>
              <a:gd name="connsiteX0" fmla="*/ 0 w 273453"/>
              <a:gd name="connsiteY0" fmla="*/ 315112 h 352644"/>
              <a:gd name="connsiteX1" fmla="*/ 179656 w 273453"/>
              <a:gd name="connsiteY1" fmla="*/ 0 h 352644"/>
              <a:gd name="connsiteX2" fmla="*/ 273453 w 273453"/>
              <a:gd name="connsiteY2" fmla="*/ 352644 h 352644"/>
              <a:gd name="connsiteX0" fmla="*/ 0 w 371042"/>
              <a:gd name="connsiteY0" fmla="*/ 309796 h 347328"/>
              <a:gd name="connsiteX1" fmla="*/ 371042 w 371042"/>
              <a:gd name="connsiteY1" fmla="*/ 0 h 347328"/>
              <a:gd name="connsiteX2" fmla="*/ 273453 w 371042"/>
              <a:gd name="connsiteY2" fmla="*/ 347328 h 347328"/>
              <a:gd name="connsiteX0" fmla="*/ 0 w 363898"/>
              <a:gd name="connsiteY0" fmla="*/ 321702 h 347328"/>
              <a:gd name="connsiteX1" fmla="*/ 363898 w 363898"/>
              <a:gd name="connsiteY1" fmla="*/ 0 h 347328"/>
              <a:gd name="connsiteX2" fmla="*/ 266309 w 363898"/>
              <a:gd name="connsiteY2" fmla="*/ 347328 h 347328"/>
              <a:gd name="connsiteX0" fmla="*/ 0 w 363898"/>
              <a:gd name="connsiteY0" fmla="*/ 321702 h 333041"/>
              <a:gd name="connsiteX1" fmla="*/ 363898 w 363898"/>
              <a:gd name="connsiteY1" fmla="*/ 0 h 333041"/>
              <a:gd name="connsiteX2" fmla="*/ 278215 w 363898"/>
              <a:gd name="connsiteY2" fmla="*/ 333041 h 333041"/>
              <a:gd name="connsiteX0" fmla="*/ 0 w 635203"/>
              <a:gd name="connsiteY0" fmla="*/ 1321513 h 1332852"/>
              <a:gd name="connsiteX1" fmla="*/ 635203 w 635203"/>
              <a:gd name="connsiteY1" fmla="*/ 0 h 1332852"/>
              <a:gd name="connsiteX2" fmla="*/ 278215 w 635203"/>
              <a:gd name="connsiteY2" fmla="*/ 1332852 h 1332852"/>
              <a:gd name="connsiteX0" fmla="*/ 439067 w 1074270"/>
              <a:gd name="connsiteY0" fmla="*/ 1321513 h 1332852"/>
              <a:gd name="connsiteX1" fmla="*/ 2415 w 1074270"/>
              <a:gd name="connsiteY1" fmla="*/ 909682 h 1332852"/>
              <a:gd name="connsiteX2" fmla="*/ 1074270 w 1074270"/>
              <a:gd name="connsiteY2" fmla="*/ 0 h 1332852"/>
              <a:gd name="connsiteX3" fmla="*/ 717282 w 1074270"/>
              <a:gd name="connsiteY3" fmla="*/ 1332852 h 1332852"/>
              <a:gd name="connsiteX0" fmla="*/ 16199 w 1083481"/>
              <a:gd name="connsiteY0" fmla="*/ 1326538 h 1332852"/>
              <a:gd name="connsiteX1" fmla="*/ 11626 w 1083481"/>
              <a:gd name="connsiteY1" fmla="*/ 909682 h 1332852"/>
              <a:gd name="connsiteX2" fmla="*/ 1083481 w 1083481"/>
              <a:gd name="connsiteY2" fmla="*/ 0 h 1332852"/>
              <a:gd name="connsiteX3" fmla="*/ 726493 w 1083481"/>
              <a:gd name="connsiteY3" fmla="*/ 1332852 h 1332852"/>
              <a:gd name="connsiteX0" fmla="*/ 16199 w 1083481"/>
              <a:gd name="connsiteY0" fmla="*/ 1326538 h 1332852"/>
              <a:gd name="connsiteX1" fmla="*/ 11626 w 1083481"/>
              <a:gd name="connsiteY1" fmla="*/ 909682 h 1332852"/>
              <a:gd name="connsiteX2" fmla="*/ 1083481 w 1083481"/>
              <a:gd name="connsiteY2" fmla="*/ 0 h 1332852"/>
              <a:gd name="connsiteX3" fmla="*/ 726493 w 1083481"/>
              <a:gd name="connsiteY3" fmla="*/ 1332852 h 1332852"/>
              <a:gd name="connsiteX0" fmla="*/ 16199 w 1083481"/>
              <a:gd name="connsiteY0" fmla="*/ 1326538 h 1332852"/>
              <a:gd name="connsiteX1" fmla="*/ 11626 w 1083481"/>
              <a:gd name="connsiteY1" fmla="*/ 909682 h 1332852"/>
              <a:gd name="connsiteX2" fmla="*/ 1083481 w 1083481"/>
              <a:gd name="connsiteY2" fmla="*/ 0 h 1332852"/>
              <a:gd name="connsiteX3" fmla="*/ 726493 w 1083481"/>
              <a:gd name="connsiteY3" fmla="*/ 1332852 h 1332852"/>
              <a:gd name="connsiteX0" fmla="*/ 0 w 1187862"/>
              <a:gd name="connsiteY0" fmla="*/ 1246152 h 1332852"/>
              <a:gd name="connsiteX1" fmla="*/ 116007 w 1187862"/>
              <a:gd name="connsiteY1" fmla="*/ 909682 h 1332852"/>
              <a:gd name="connsiteX2" fmla="*/ 1187862 w 1187862"/>
              <a:gd name="connsiteY2" fmla="*/ 0 h 1332852"/>
              <a:gd name="connsiteX3" fmla="*/ 830874 w 1187862"/>
              <a:gd name="connsiteY3" fmla="*/ 1332852 h 1332852"/>
              <a:gd name="connsiteX0" fmla="*/ 0 w 1097427"/>
              <a:gd name="connsiteY0" fmla="*/ 1381804 h 1381804"/>
              <a:gd name="connsiteX1" fmla="*/ 25572 w 1097427"/>
              <a:gd name="connsiteY1" fmla="*/ 909682 h 1381804"/>
              <a:gd name="connsiteX2" fmla="*/ 1097427 w 1097427"/>
              <a:gd name="connsiteY2" fmla="*/ 0 h 1381804"/>
              <a:gd name="connsiteX3" fmla="*/ 740439 w 1097427"/>
              <a:gd name="connsiteY3" fmla="*/ 1332852 h 1381804"/>
              <a:gd name="connsiteX0" fmla="*/ 0 w 1097427"/>
              <a:gd name="connsiteY0" fmla="*/ 1381804 h 1381804"/>
              <a:gd name="connsiteX1" fmla="*/ 25572 w 1097427"/>
              <a:gd name="connsiteY1" fmla="*/ 909682 h 1381804"/>
              <a:gd name="connsiteX2" fmla="*/ 1097427 w 1097427"/>
              <a:gd name="connsiteY2" fmla="*/ 0 h 1381804"/>
              <a:gd name="connsiteX3" fmla="*/ 740439 w 1097427"/>
              <a:gd name="connsiteY3" fmla="*/ 1332852 h 1381804"/>
              <a:gd name="connsiteX0" fmla="*/ 162684 w 1260111"/>
              <a:gd name="connsiteY0" fmla="*/ 1381804 h 1381804"/>
              <a:gd name="connsiteX1" fmla="*/ 188256 w 1260111"/>
              <a:gd name="connsiteY1" fmla="*/ 909682 h 1381804"/>
              <a:gd name="connsiteX2" fmla="*/ 1260111 w 1260111"/>
              <a:gd name="connsiteY2" fmla="*/ 0 h 1381804"/>
              <a:gd name="connsiteX3" fmla="*/ 903123 w 1260111"/>
              <a:gd name="connsiteY3" fmla="*/ 1332852 h 1381804"/>
              <a:gd name="connsiteX0" fmla="*/ 165439 w 1262866"/>
              <a:gd name="connsiteY0" fmla="*/ 1381804 h 1381804"/>
              <a:gd name="connsiteX1" fmla="*/ 93 w 1262866"/>
              <a:gd name="connsiteY1" fmla="*/ 1095576 h 1381804"/>
              <a:gd name="connsiteX2" fmla="*/ 191011 w 1262866"/>
              <a:gd name="connsiteY2" fmla="*/ 909682 h 1381804"/>
              <a:gd name="connsiteX3" fmla="*/ 1262866 w 1262866"/>
              <a:gd name="connsiteY3" fmla="*/ 0 h 1381804"/>
              <a:gd name="connsiteX4" fmla="*/ 905878 w 1262866"/>
              <a:gd name="connsiteY4" fmla="*/ 1332852 h 1381804"/>
              <a:gd name="connsiteX0" fmla="*/ 165439 w 1262866"/>
              <a:gd name="connsiteY0" fmla="*/ 1381804 h 1381804"/>
              <a:gd name="connsiteX1" fmla="*/ 93 w 1262866"/>
              <a:gd name="connsiteY1" fmla="*/ 1095576 h 1381804"/>
              <a:gd name="connsiteX2" fmla="*/ 191011 w 1262866"/>
              <a:gd name="connsiteY2" fmla="*/ 909682 h 1381804"/>
              <a:gd name="connsiteX3" fmla="*/ 1262866 w 1262866"/>
              <a:gd name="connsiteY3" fmla="*/ 0 h 1381804"/>
              <a:gd name="connsiteX4" fmla="*/ 905878 w 1262866"/>
              <a:gd name="connsiteY4" fmla="*/ 1332852 h 1381804"/>
              <a:gd name="connsiteX0" fmla="*/ 213002 w 1310429"/>
              <a:gd name="connsiteY0" fmla="*/ 1381804 h 1381804"/>
              <a:gd name="connsiteX1" fmla="*/ 47656 w 1310429"/>
              <a:gd name="connsiteY1" fmla="*/ 1095576 h 1381804"/>
              <a:gd name="connsiteX2" fmla="*/ 238574 w 1310429"/>
              <a:gd name="connsiteY2" fmla="*/ 909682 h 1381804"/>
              <a:gd name="connsiteX3" fmla="*/ 1310429 w 1310429"/>
              <a:gd name="connsiteY3" fmla="*/ 0 h 1381804"/>
              <a:gd name="connsiteX4" fmla="*/ 953441 w 1310429"/>
              <a:gd name="connsiteY4" fmla="*/ 1332852 h 1381804"/>
              <a:gd name="connsiteX0" fmla="*/ 152994 w 1250421"/>
              <a:gd name="connsiteY0" fmla="*/ 1381804 h 1381804"/>
              <a:gd name="connsiteX1" fmla="*/ 70775 w 1250421"/>
              <a:gd name="connsiteY1" fmla="*/ 1064788 h 1381804"/>
              <a:gd name="connsiteX2" fmla="*/ 178566 w 1250421"/>
              <a:gd name="connsiteY2" fmla="*/ 909682 h 1381804"/>
              <a:gd name="connsiteX3" fmla="*/ 1250421 w 1250421"/>
              <a:gd name="connsiteY3" fmla="*/ 0 h 1381804"/>
              <a:gd name="connsiteX4" fmla="*/ 893433 w 1250421"/>
              <a:gd name="connsiteY4" fmla="*/ 1332852 h 1381804"/>
              <a:gd name="connsiteX0" fmla="*/ 61573 w 1159000"/>
              <a:gd name="connsiteY0" fmla="*/ 1381804 h 1381804"/>
              <a:gd name="connsiteX1" fmla="*/ 87145 w 1159000"/>
              <a:gd name="connsiteY1" fmla="*/ 909682 h 1381804"/>
              <a:gd name="connsiteX2" fmla="*/ 1159000 w 1159000"/>
              <a:gd name="connsiteY2" fmla="*/ 0 h 1381804"/>
              <a:gd name="connsiteX3" fmla="*/ 802012 w 1159000"/>
              <a:gd name="connsiteY3" fmla="*/ 1332852 h 1381804"/>
              <a:gd name="connsiteX0" fmla="*/ 72600 w 1154633"/>
              <a:gd name="connsiteY0" fmla="*/ 1280204 h 1332852"/>
              <a:gd name="connsiteX1" fmla="*/ 82778 w 1154633"/>
              <a:gd name="connsiteY1" fmla="*/ 909682 h 1332852"/>
              <a:gd name="connsiteX2" fmla="*/ 1154633 w 1154633"/>
              <a:gd name="connsiteY2" fmla="*/ 0 h 1332852"/>
              <a:gd name="connsiteX3" fmla="*/ 797645 w 1154633"/>
              <a:gd name="connsiteY3" fmla="*/ 1332852 h 1332852"/>
              <a:gd name="connsiteX0" fmla="*/ 68135 w 1156326"/>
              <a:gd name="connsiteY0" fmla="*/ 1360253 h 1360253"/>
              <a:gd name="connsiteX1" fmla="*/ 84471 w 1156326"/>
              <a:gd name="connsiteY1" fmla="*/ 909682 h 1360253"/>
              <a:gd name="connsiteX2" fmla="*/ 1156326 w 1156326"/>
              <a:gd name="connsiteY2" fmla="*/ 0 h 1360253"/>
              <a:gd name="connsiteX3" fmla="*/ 799338 w 1156326"/>
              <a:gd name="connsiteY3" fmla="*/ 1332852 h 1360253"/>
              <a:gd name="connsiteX0" fmla="*/ 70360 w 1155472"/>
              <a:gd name="connsiteY0" fmla="*/ 1310992 h 1332852"/>
              <a:gd name="connsiteX1" fmla="*/ 83617 w 1155472"/>
              <a:gd name="connsiteY1" fmla="*/ 909682 h 1332852"/>
              <a:gd name="connsiteX2" fmla="*/ 1155472 w 1155472"/>
              <a:gd name="connsiteY2" fmla="*/ 0 h 1332852"/>
              <a:gd name="connsiteX3" fmla="*/ 798484 w 1155472"/>
              <a:gd name="connsiteY3" fmla="*/ 1332852 h 1332852"/>
              <a:gd name="connsiteX0" fmla="*/ 59421 w 1159927"/>
              <a:gd name="connsiteY0" fmla="*/ 1344859 h 1344859"/>
              <a:gd name="connsiteX1" fmla="*/ 88072 w 1159927"/>
              <a:gd name="connsiteY1" fmla="*/ 909682 h 1344859"/>
              <a:gd name="connsiteX2" fmla="*/ 1159927 w 1159927"/>
              <a:gd name="connsiteY2" fmla="*/ 0 h 1344859"/>
              <a:gd name="connsiteX3" fmla="*/ 802939 w 1159927"/>
              <a:gd name="connsiteY3" fmla="*/ 1332852 h 1344859"/>
              <a:gd name="connsiteX0" fmla="*/ 65930 w 1157200"/>
              <a:gd name="connsiteY0" fmla="*/ 1323307 h 1332852"/>
              <a:gd name="connsiteX1" fmla="*/ 85345 w 1157200"/>
              <a:gd name="connsiteY1" fmla="*/ 909682 h 1332852"/>
              <a:gd name="connsiteX2" fmla="*/ 1157200 w 1157200"/>
              <a:gd name="connsiteY2" fmla="*/ 0 h 1332852"/>
              <a:gd name="connsiteX3" fmla="*/ 800212 w 1157200"/>
              <a:gd name="connsiteY3" fmla="*/ 1332852 h 1332852"/>
              <a:gd name="connsiteX0" fmla="*/ 0 w 1091270"/>
              <a:gd name="connsiteY0" fmla="*/ 1323307 h 1332852"/>
              <a:gd name="connsiteX1" fmla="*/ 19415 w 1091270"/>
              <a:gd name="connsiteY1" fmla="*/ 909682 h 1332852"/>
              <a:gd name="connsiteX2" fmla="*/ 1091270 w 1091270"/>
              <a:gd name="connsiteY2" fmla="*/ 0 h 1332852"/>
              <a:gd name="connsiteX3" fmla="*/ 734282 w 1091270"/>
              <a:gd name="connsiteY3" fmla="*/ 1332852 h 1332852"/>
              <a:gd name="connsiteX0" fmla="*/ 9421 w 1079139"/>
              <a:gd name="connsiteY0" fmla="*/ 1323307 h 1332852"/>
              <a:gd name="connsiteX1" fmla="*/ 7284 w 1079139"/>
              <a:gd name="connsiteY1" fmla="*/ 909682 h 1332852"/>
              <a:gd name="connsiteX2" fmla="*/ 1079139 w 1079139"/>
              <a:gd name="connsiteY2" fmla="*/ 0 h 1332852"/>
              <a:gd name="connsiteX3" fmla="*/ 722151 w 1079139"/>
              <a:gd name="connsiteY3" fmla="*/ 1332852 h 1332852"/>
              <a:gd name="connsiteX0" fmla="*/ 2137 w 1071855"/>
              <a:gd name="connsiteY0" fmla="*/ 1323307 h 1332852"/>
              <a:gd name="connsiteX1" fmla="*/ 0 w 1071855"/>
              <a:gd name="connsiteY1" fmla="*/ 909682 h 1332852"/>
              <a:gd name="connsiteX2" fmla="*/ 1071855 w 1071855"/>
              <a:gd name="connsiteY2" fmla="*/ 0 h 1332852"/>
              <a:gd name="connsiteX3" fmla="*/ 714867 w 1071855"/>
              <a:gd name="connsiteY3" fmla="*/ 1332852 h 1332852"/>
              <a:gd name="connsiteX0" fmla="*/ 11373 w 1081091"/>
              <a:gd name="connsiteY0" fmla="*/ 1323307 h 1332852"/>
              <a:gd name="connsiteX1" fmla="*/ 0 w 1081091"/>
              <a:gd name="connsiteY1" fmla="*/ 925076 h 1332852"/>
              <a:gd name="connsiteX2" fmla="*/ 1081091 w 1081091"/>
              <a:gd name="connsiteY2" fmla="*/ 0 h 1332852"/>
              <a:gd name="connsiteX3" fmla="*/ 724103 w 1081091"/>
              <a:gd name="connsiteY3" fmla="*/ 1332852 h 1332852"/>
              <a:gd name="connsiteX0" fmla="*/ 11373 w 1081091"/>
              <a:gd name="connsiteY0" fmla="*/ 1323307 h 1329773"/>
              <a:gd name="connsiteX1" fmla="*/ 0 w 1081091"/>
              <a:gd name="connsiteY1" fmla="*/ 925076 h 1329773"/>
              <a:gd name="connsiteX2" fmla="*/ 1081091 w 1081091"/>
              <a:gd name="connsiteY2" fmla="*/ 0 h 1329773"/>
              <a:gd name="connsiteX3" fmla="*/ 853412 w 1081091"/>
              <a:gd name="connsiteY3" fmla="*/ 1329773 h 1329773"/>
              <a:gd name="connsiteX0" fmla="*/ 25 w 1094373"/>
              <a:gd name="connsiteY0" fmla="*/ 1317150 h 1329773"/>
              <a:gd name="connsiteX1" fmla="*/ 13282 w 1094373"/>
              <a:gd name="connsiteY1" fmla="*/ 925076 h 1329773"/>
              <a:gd name="connsiteX2" fmla="*/ 1094373 w 1094373"/>
              <a:gd name="connsiteY2" fmla="*/ 0 h 1329773"/>
              <a:gd name="connsiteX3" fmla="*/ 866694 w 1094373"/>
              <a:gd name="connsiteY3" fmla="*/ 1329773 h 1329773"/>
              <a:gd name="connsiteX0" fmla="*/ 0 w 1094348"/>
              <a:gd name="connsiteY0" fmla="*/ 1317150 h 1329773"/>
              <a:gd name="connsiteX1" fmla="*/ 13257 w 1094348"/>
              <a:gd name="connsiteY1" fmla="*/ 925076 h 1329773"/>
              <a:gd name="connsiteX2" fmla="*/ 1094348 w 1094348"/>
              <a:gd name="connsiteY2" fmla="*/ 0 h 1329773"/>
              <a:gd name="connsiteX3" fmla="*/ 866669 w 1094348"/>
              <a:gd name="connsiteY3" fmla="*/ 1329773 h 1329773"/>
              <a:gd name="connsiteX0" fmla="*/ 2137 w 1081091"/>
              <a:gd name="connsiteY0" fmla="*/ 1329465 h 1329773"/>
              <a:gd name="connsiteX1" fmla="*/ 0 w 1081091"/>
              <a:gd name="connsiteY1" fmla="*/ 925076 h 1329773"/>
              <a:gd name="connsiteX2" fmla="*/ 1081091 w 1081091"/>
              <a:gd name="connsiteY2" fmla="*/ 0 h 1329773"/>
              <a:gd name="connsiteX3" fmla="*/ 853412 w 1081091"/>
              <a:gd name="connsiteY3" fmla="*/ 1329773 h 1329773"/>
              <a:gd name="connsiteX0" fmla="*/ 64 w 1085175"/>
              <a:gd name="connsiteY0" fmla="*/ 1314071 h 1329773"/>
              <a:gd name="connsiteX1" fmla="*/ 4084 w 1085175"/>
              <a:gd name="connsiteY1" fmla="*/ 925076 h 1329773"/>
              <a:gd name="connsiteX2" fmla="*/ 1085175 w 1085175"/>
              <a:gd name="connsiteY2" fmla="*/ 0 h 1329773"/>
              <a:gd name="connsiteX3" fmla="*/ 857496 w 1085175"/>
              <a:gd name="connsiteY3" fmla="*/ 1329773 h 1329773"/>
              <a:gd name="connsiteX0" fmla="*/ 64 w 1085175"/>
              <a:gd name="connsiteY0" fmla="*/ 1314071 h 1329773"/>
              <a:gd name="connsiteX1" fmla="*/ 4084 w 1085175"/>
              <a:gd name="connsiteY1" fmla="*/ 925076 h 1329773"/>
              <a:gd name="connsiteX2" fmla="*/ 1085175 w 1085175"/>
              <a:gd name="connsiteY2" fmla="*/ 0 h 1329773"/>
              <a:gd name="connsiteX3" fmla="*/ 857496 w 1085175"/>
              <a:gd name="connsiteY3" fmla="*/ 1329773 h 1329773"/>
              <a:gd name="connsiteX0" fmla="*/ 0 w 1085111"/>
              <a:gd name="connsiteY0" fmla="*/ 1314071 h 1329773"/>
              <a:gd name="connsiteX1" fmla="*/ 4020 w 1085111"/>
              <a:gd name="connsiteY1" fmla="*/ 925076 h 1329773"/>
              <a:gd name="connsiteX2" fmla="*/ 1085111 w 1085111"/>
              <a:gd name="connsiteY2" fmla="*/ 0 h 1329773"/>
              <a:gd name="connsiteX3" fmla="*/ 857432 w 1085111"/>
              <a:gd name="connsiteY3" fmla="*/ 1329773 h 1329773"/>
              <a:gd name="connsiteX0" fmla="*/ 0 w 1094347"/>
              <a:gd name="connsiteY0" fmla="*/ 1347938 h 1347938"/>
              <a:gd name="connsiteX1" fmla="*/ 13256 w 1094347"/>
              <a:gd name="connsiteY1" fmla="*/ 925076 h 1347938"/>
              <a:gd name="connsiteX2" fmla="*/ 1094347 w 1094347"/>
              <a:gd name="connsiteY2" fmla="*/ 0 h 1347938"/>
              <a:gd name="connsiteX3" fmla="*/ 866668 w 1094347"/>
              <a:gd name="connsiteY3" fmla="*/ 1329773 h 1347938"/>
              <a:gd name="connsiteX0" fmla="*/ 0 w 1082032"/>
              <a:gd name="connsiteY0" fmla="*/ 1307914 h 1329773"/>
              <a:gd name="connsiteX1" fmla="*/ 941 w 1082032"/>
              <a:gd name="connsiteY1" fmla="*/ 925076 h 1329773"/>
              <a:gd name="connsiteX2" fmla="*/ 1082032 w 1082032"/>
              <a:gd name="connsiteY2" fmla="*/ 0 h 1329773"/>
              <a:gd name="connsiteX3" fmla="*/ 854353 w 1082032"/>
              <a:gd name="connsiteY3" fmla="*/ 1329773 h 1329773"/>
              <a:gd name="connsiteX0" fmla="*/ 0 w 1094347"/>
              <a:gd name="connsiteY0" fmla="*/ 1351017 h 1351017"/>
              <a:gd name="connsiteX1" fmla="*/ 13256 w 1094347"/>
              <a:gd name="connsiteY1" fmla="*/ 925076 h 1351017"/>
              <a:gd name="connsiteX2" fmla="*/ 1094347 w 1094347"/>
              <a:gd name="connsiteY2" fmla="*/ 0 h 1351017"/>
              <a:gd name="connsiteX3" fmla="*/ 866668 w 1094347"/>
              <a:gd name="connsiteY3" fmla="*/ 1329773 h 1351017"/>
              <a:gd name="connsiteX0" fmla="*/ 0 w 1082032"/>
              <a:gd name="connsiteY0" fmla="*/ 1298678 h 1329773"/>
              <a:gd name="connsiteX1" fmla="*/ 941 w 1082032"/>
              <a:gd name="connsiteY1" fmla="*/ 925076 h 1329773"/>
              <a:gd name="connsiteX2" fmla="*/ 1082032 w 1082032"/>
              <a:gd name="connsiteY2" fmla="*/ 0 h 1329773"/>
              <a:gd name="connsiteX3" fmla="*/ 854353 w 1082032"/>
              <a:gd name="connsiteY3" fmla="*/ 1329773 h 1329773"/>
              <a:gd name="connsiteX0" fmla="*/ 0 w 1082032"/>
              <a:gd name="connsiteY0" fmla="*/ 1329466 h 1329773"/>
              <a:gd name="connsiteX1" fmla="*/ 941 w 1082032"/>
              <a:gd name="connsiteY1" fmla="*/ 925076 h 1329773"/>
              <a:gd name="connsiteX2" fmla="*/ 1082032 w 1082032"/>
              <a:gd name="connsiteY2" fmla="*/ 0 h 1329773"/>
              <a:gd name="connsiteX3" fmla="*/ 854353 w 1082032"/>
              <a:gd name="connsiteY3" fmla="*/ 1329773 h 1329773"/>
              <a:gd name="connsiteX0" fmla="*/ 0 w 1082032"/>
              <a:gd name="connsiteY0" fmla="*/ 1310993 h 1329773"/>
              <a:gd name="connsiteX1" fmla="*/ 941 w 1082032"/>
              <a:gd name="connsiteY1" fmla="*/ 925076 h 1329773"/>
              <a:gd name="connsiteX2" fmla="*/ 1082032 w 1082032"/>
              <a:gd name="connsiteY2" fmla="*/ 0 h 1329773"/>
              <a:gd name="connsiteX3" fmla="*/ 854353 w 1082032"/>
              <a:gd name="connsiteY3" fmla="*/ 1329773 h 1329773"/>
              <a:gd name="connsiteX0" fmla="*/ 0 w 1082032"/>
              <a:gd name="connsiteY0" fmla="*/ 1335623 h 1335623"/>
              <a:gd name="connsiteX1" fmla="*/ 941 w 1082032"/>
              <a:gd name="connsiteY1" fmla="*/ 925076 h 1335623"/>
              <a:gd name="connsiteX2" fmla="*/ 1082032 w 1082032"/>
              <a:gd name="connsiteY2" fmla="*/ 0 h 1335623"/>
              <a:gd name="connsiteX3" fmla="*/ 854353 w 1082032"/>
              <a:gd name="connsiteY3" fmla="*/ 1329773 h 1335623"/>
              <a:gd name="connsiteX0" fmla="*/ 162889 w 1244921"/>
              <a:gd name="connsiteY0" fmla="*/ 1477347 h 1477347"/>
              <a:gd name="connsiteX1" fmla="*/ 0 w 1244921"/>
              <a:gd name="connsiteY1" fmla="*/ 0 h 1477347"/>
              <a:gd name="connsiteX2" fmla="*/ 1244921 w 1244921"/>
              <a:gd name="connsiteY2" fmla="*/ 141724 h 1477347"/>
              <a:gd name="connsiteX3" fmla="*/ 1017242 w 1244921"/>
              <a:gd name="connsiteY3" fmla="*/ 1471497 h 1477347"/>
              <a:gd name="connsiteX0" fmla="*/ 2888 w 1244940"/>
              <a:gd name="connsiteY0" fmla="*/ 1465917 h 1471497"/>
              <a:gd name="connsiteX1" fmla="*/ 19 w 1244940"/>
              <a:gd name="connsiteY1" fmla="*/ 0 h 1471497"/>
              <a:gd name="connsiteX2" fmla="*/ 1244940 w 1244940"/>
              <a:gd name="connsiteY2" fmla="*/ 141724 h 1471497"/>
              <a:gd name="connsiteX3" fmla="*/ 1017261 w 1244940"/>
              <a:gd name="connsiteY3" fmla="*/ 1471497 h 1471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940" h="1471497">
                <a:moveTo>
                  <a:pt x="2888" y="1465917"/>
                </a:moveTo>
                <a:cubicBezTo>
                  <a:pt x="3202" y="1338304"/>
                  <a:pt x="-295" y="127613"/>
                  <a:pt x="19" y="0"/>
                </a:cubicBezTo>
                <a:lnTo>
                  <a:pt x="1244940" y="141724"/>
                </a:lnTo>
                <a:lnTo>
                  <a:pt x="1017261" y="1471497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9231979" y="2972201"/>
            <a:ext cx="2431701" cy="121585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4867930" y="2917923"/>
            <a:ext cx="1071855" cy="1332852"/>
          </a:xfrm>
          <a:custGeom>
            <a:avLst/>
            <a:gdLst>
              <a:gd name="connsiteX0" fmla="*/ 0 w 1629104"/>
              <a:gd name="connsiteY0" fmla="*/ 620111 h 620111"/>
              <a:gd name="connsiteX1" fmla="*/ 735724 w 1629104"/>
              <a:gd name="connsiteY1" fmla="*/ 21021 h 620111"/>
              <a:gd name="connsiteX2" fmla="*/ 1618593 w 1629104"/>
              <a:gd name="connsiteY2" fmla="*/ 0 h 620111"/>
              <a:gd name="connsiteX3" fmla="*/ 1629104 w 1629104"/>
              <a:gd name="connsiteY3" fmla="*/ 599090 h 620111"/>
              <a:gd name="connsiteX0" fmla="*/ 0 w 1629104"/>
              <a:gd name="connsiteY0" fmla="*/ 620111 h 620111"/>
              <a:gd name="connsiteX1" fmla="*/ 723024 w 1629104"/>
              <a:gd name="connsiteY1" fmla="*/ 11496 h 620111"/>
              <a:gd name="connsiteX2" fmla="*/ 1618593 w 1629104"/>
              <a:gd name="connsiteY2" fmla="*/ 0 h 620111"/>
              <a:gd name="connsiteX3" fmla="*/ 1629104 w 1629104"/>
              <a:gd name="connsiteY3" fmla="*/ 599090 h 620111"/>
              <a:gd name="connsiteX0" fmla="*/ 0 w 1629104"/>
              <a:gd name="connsiteY0" fmla="*/ 620111 h 620111"/>
              <a:gd name="connsiteX1" fmla="*/ 723024 w 1629104"/>
              <a:gd name="connsiteY1" fmla="*/ 11496 h 620111"/>
              <a:gd name="connsiteX2" fmla="*/ 1618593 w 1629104"/>
              <a:gd name="connsiteY2" fmla="*/ 0 h 620111"/>
              <a:gd name="connsiteX3" fmla="*/ 1629104 w 1629104"/>
              <a:gd name="connsiteY3" fmla="*/ 583215 h 620111"/>
              <a:gd name="connsiteX0" fmla="*/ 0 w 1629104"/>
              <a:gd name="connsiteY0" fmla="*/ 627665 h 627665"/>
              <a:gd name="connsiteX1" fmla="*/ 738899 w 1629104"/>
              <a:gd name="connsiteY1" fmla="*/ 0 h 627665"/>
              <a:gd name="connsiteX2" fmla="*/ 1618593 w 1629104"/>
              <a:gd name="connsiteY2" fmla="*/ 7554 h 627665"/>
              <a:gd name="connsiteX3" fmla="*/ 1629104 w 1629104"/>
              <a:gd name="connsiteY3" fmla="*/ 590769 h 627665"/>
              <a:gd name="connsiteX0" fmla="*/ 0 w 1629104"/>
              <a:gd name="connsiteY0" fmla="*/ 620111 h 620111"/>
              <a:gd name="connsiteX1" fmla="*/ 732549 w 1629104"/>
              <a:gd name="connsiteY1" fmla="*/ 1971 h 620111"/>
              <a:gd name="connsiteX2" fmla="*/ 1618593 w 1629104"/>
              <a:gd name="connsiteY2" fmla="*/ 0 h 620111"/>
              <a:gd name="connsiteX3" fmla="*/ 1629104 w 1629104"/>
              <a:gd name="connsiteY3" fmla="*/ 583215 h 620111"/>
              <a:gd name="connsiteX0" fmla="*/ 0 w 1629104"/>
              <a:gd name="connsiteY0" fmla="*/ 618140 h 618140"/>
              <a:gd name="connsiteX1" fmla="*/ 732549 w 1629104"/>
              <a:gd name="connsiteY1" fmla="*/ 0 h 618140"/>
              <a:gd name="connsiteX2" fmla="*/ 1629104 w 1629104"/>
              <a:gd name="connsiteY2" fmla="*/ 581244 h 618140"/>
              <a:gd name="connsiteX0" fmla="*/ 0 w 732549"/>
              <a:gd name="connsiteY0" fmla="*/ 618140 h 655672"/>
              <a:gd name="connsiteX1" fmla="*/ 732549 w 732549"/>
              <a:gd name="connsiteY1" fmla="*/ 0 h 655672"/>
              <a:gd name="connsiteX2" fmla="*/ 273453 w 732549"/>
              <a:gd name="connsiteY2" fmla="*/ 655672 h 655672"/>
              <a:gd name="connsiteX0" fmla="*/ 0 w 273453"/>
              <a:gd name="connsiteY0" fmla="*/ 315112 h 352644"/>
              <a:gd name="connsiteX1" fmla="*/ 179656 w 273453"/>
              <a:gd name="connsiteY1" fmla="*/ 0 h 352644"/>
              <a:gd name="connsiteX2" fmla="*/ 273453 w 273453"/>
              <a:gd name="connsiteY2" fmla="*/ 352644 h 352644"/>
              <a:gd name="connsiteX0" fmla="*/ 0 w 371042"/>
              <a:gd name="connsiteY0" fmla="*/ 309796 h 347328"/>
              <a:gd name="connsiteX1" fmla="*/ 371042 w 371042"/>
              <a:gd name="connsiteY1" fmla="*/ 0 h 347328"/>
              <a:gd name="connsiteX2" fmla="*/ 273453 w 371042"/>
              <a:gd name="connsiteY2" fmla="*/ 347328 h 347328"/>
              <a:gd name="connsiteX0" fmla="*/ 0 w 363898"/>
              <a:gd name="connsiteY0" fmla="*/ 321702 h 347328"/>
              <a:gd name="connsiteX1" fmla="*/ 363898 w 363898"/>
              <a:gd name="connsiteY1" fmla="*/ 0 h 347328"/>
              <a:gd name="connsiteX2" fmla="*/ 266309 w 363898"/>
              <a:gd name="connsiteY2" fmla="*/ 347328 h 347328"/>
              <a:gd name="connsiteX0" fmla="*/ 0 w 363898"/>
              <a:gd name="connsiteY0" fmla="*/ 321702 h 333041"/>
              <a:gd name="connsiteX1" fmla="*/ 363898 w 363898"/>
              <a:gd name="connsiteY1" fmla="*/ 0 h 333041"/>
              <a:gd name="connsiteX2" fmla="*/ 278215 w 363898"/>
              <a:gd name="connsiteY2" fmla="*/ 333041 h 333041"/>
              <a:gd name="connsiteX0" fmla="*/ 0 w 635203"/>
              <a:gd name="connsiteY0" fmla="*/ 1321513 h 1332852"/>
              <a:gd name="connsiteX1" fmla="*/ 635203 w 635203"/>
              <a:gd name="connsiteY1" fmla="*/ 0 h 1332852"/>
              <a:gd name="connsiteX2" fmla="*/ 278215 w 635203"/>
              <a:gd name="connsiteY2" fmla="*/ 1332852 h 1332852"/>
              <a:gd name="connsiteX0" fmla="*/ 439067 w 1074270"/>
              <a:gd name="connsiteY0" fmla="*/ 1321513 h 1332852"/>
              <a:gd name="connsiteX1" fmla="*/ 2415 w 1074270"/>
              <a:gd name="connsiteY1" fmla="*/ 909682 h 1332852"/>
              <a:gd name="connsiteX2" fmla="*/ 1074270 w 1074270"/>
              <a:gd name="connsiteY2" fmla="*/ 0 h 1332852"/>
              <a:gd name="connsiteX3" fmla="*/ 717282 w 1074270"/>
              <a:gd name="connsiteY3" fmla="*/ 1332852 h 1332852"/>
              <a:gd name="connsiteX0" fmla="*/ 16199 w 1083481"/>
              <a:gd name="connsiteY0" fmla="*/ 1326538 h 1332852"/>
              <a:gd name="connsiteX1" fmla="*/ 11626 w 1083481"/>
              <a:gd name="connsiteY1" fmla="*/ 909682 h 1332852"/>
              <a:gd name="connsiteX2" fmla="*/ 1083481 w 1083481"/>
              <a:gd name="connsiteY2" fmla="*/ 0 h 1332852"/>
              <a:gd name="connsiteX3" fmla="*/ 726493 w 1083481"/>
              <a:gd name="connsiteY3" fmla="*/ 1332852 h 1332852"/>
              <a:gd name="connsiteX0" fmla="*/ 16199 w 1083481"/>
              <a:gd name="connsiteY0" fmla="*/ 1326538 h 1332852"/>
              <a:gd name="connsiteX1" fmla="*/ 11626 w 1083481"/>
              <a:gd name="connsiteY1" fmla="*/ 909682 h 1332852"/>
              <a:gd name="connsiteX2" fmla="*/ 1083481 w 1083481"/>
              <a:gd name="connsiteY2" fmla="*/ 0 h 1332852"/>
              <a:gd name="connsiteX3" fmla="*/ 726493 w 1083481"/>
              <a:gd name="connsiteY3" fmla="*/ 1332852 h 1332852"/>
              <a:gd name="connsiteX0" fmla="*/ 16199 w 1083481"/>
              <a:gd name="connsiteY0" fmla="*/ 1326538 h 1332852"/>
              <a:gd name="connsiteX1" fmla="*/ 11626 w 1083481"/>
              <a:gd name="connsiteY1" fmla="*/ 909682 h 1332852"/>
              <a:gd name="connsiteX2" fmla="*/ 1083481 w 1083481"/>
              <a:gd name="connsiteY2" fmla="*/ 0 h 1332852"/>
              <a:gd name="connsiteX3" fmla="*/ 726493 w 1083481"/>
              <a:gd name="connsiteY3" fmla="*/ 1332852 h 1332852"/>
              <a:gd name="connsiteX0" fmla="*/ 0 w 1187862"/>
              <a:gd name="connsiteY0" fmla="*/ 1246152 h 1332852"/>
              <a:gd name="connsiteX1" fmla="*/ 116007 w 1187862"/>
              <a:gd name="connsiteY1" fmla="*/ 909682 h 1332852"/>
              <a:gd name="connsiteX2" fmla="*/ 1187862 w 1187862"/>
              <a:gd name="connsiteY2" fmla="*/ 0 h 1332852"/>
              <a:gd name="connsiteX3" fmla="*/ 830874 w 1187862"/>
              <a:gd name="connsiteY3" fmla="*/ 1332852 h 1332852"/>
              <a:gd name="connsiteX0" fmla="*/ 0 w 1097427"/>
              <a:gd name="connsiteY0" fmla="*/ 1381804 h 1381804"/>
              <a:gd name="connsiteX1" fmla="*/ 25572 w 1097427"/>
              <a:gd name="connsiteY1" fmla="*/ 909682 h 1381804"/>
              <a:gd name="connsiteX2" fmla="*/ 1097427 w 1097427"/>
              <a:gd name="connsiteY2" fmla="*/ 0 h 1381804"/>
              <a:gd name="connsiteX3" fmla="*/ 740439 w 1097427"/>
              <a:gd name="connsiteY3" fmla="*/ 1332852 h 1381804"/>
              <a:gd name="connsiteX0" fmla="*/ 0 w 1097427"/>
              <a:gd name="connsiteY0" fmla="*/ 1381804 h 1381804"/>
              <a:gd name="connsiteX1" fmla="*/ 25572 w 1097427"/>
              <a:gd name="connsiteY1" fmla="*/ 909682 h 1381804"/>
              <a:gd name="connsiteX2" fmla="*/ 1097427 w 1097427"/>
              <a:gd name="connsiteY2" fmla="*/ 0 h 1381804"/>
              <a:gd name="connsiteX3" fmla="*/ 740439 w 1097427"/>
              <a:gd name="connsiteY3" fmla="*/ 1332852 h 1381804"/>
              <a:gd name="connsiteX0" fmla="*/ 162684 w 1260111"/>
              <a:gd name="connsiteY0" fmla="*/ 1381804 h 1381804"/>
              <a:gd name="connsiteX1" fmla="*/ 188256 w 1260111"/>
              <a:gd name="connsiteY1" fmla="*/ 909682 h 1381804"/>
              <a:gd name="connsiteX2" fmla="*/ 1260111 w 1260111"/>
              <a:gd name="connsiteY2" fmla="*/ 0 h 1381804"/>
              <a:gd name="connsiteX3" fmla="*/ 903123 w 1260111"/>
              <a:gd name="connsiteY3" fmla="*/ 1332852 h 1381804"/>
              <a:gd name="connsiteX0" fmla="*/ 165439 w 1262866"/>
              <a:gd name="connsiteY0" fmla="*/ 1381804 h 1381804"/>
              <a:gd name="connsiteX1" fmla="*/ 93 w 1262866"/>
              <a:gd name="connsiteY1" fmla="*/ 1095576 h 1381804"/>
              <a:gd name="connsiteX2" fmla="*/ 191011 w 1262866"/>
              <a:gd name="connsiteY2" fmla="*/ 909682 h 1381804"/>
              <a:gd name="connsiteX3" fmla="*/ 1262866 w 1262866"/>
              <a:gd name="connsiteY3" fmla="*/ 0 h 1381804"/>
              <a:gd name="connsiteX4" fmla="*/ 905878 w 1262866"/>
              <a:gd name="connsiteY4" fmla="*/ 1332852 h 1381804"/>
              <a:gd name="connsiteX0" fmla="*/ 165439 w 1262866"/>
              <a:gd name="connsiteY0" fmla="*/ 1381804 h 1381804"/>
              <a:gd name="connsiteX1" fmla="*/ 93 w 1262866"/>
              <a:gd name="connsiteY1" fmla="*/ 1095576 h 1381804"/>
              <a:gd name="connsiteX2" fmla="*/ 191011 w 1262866"/>
              <a:gd name="connsiteY2" fmla="*/ 909682 h 1381804"/>
              <a:gd name="connsiteX3" fmla="*/ 1262866 w 1262866"/>
              <a:gd name="connsiteY3" fmla="*/ 0 h 1381804"/>
              <a:gd name="connsiteX4" fmla="*/ 905878 w 1262866"/>
              <a:gd name="connsiteY4" fmla="*/ 1332852 h 1381804"/>
              <a:gd name="connsiteX0" fmla="*/ 213002 w 1310429"/>
              <a:gd name="connsiteY0" fmla="*/ 1381804 h 1381804"/>
              <a:gd name="connsiteX1" fmla="*/ 47656 w 1310429"/>
              <a:gd name="connsiteY1" fmla="*/ 1095576 h 1381804"/>
              <a:gd name="connsiteX2" fmla="*/ 238574 w 1310429"/>
              <a:gd name="connsiteY2" fmla="*/ 909682 h 1381804"/>
              <a:gd name="connsiteX3" fmla="*/ 1310429 w 1310429"/>
              <a:gd name="connsiteY3" fmla="*/ 0 h 1381804"/>
              <a:gd name="connsiteX4" fmla="*/ 953441 w 1310429"/>
              <a:gd name="connsiteY4" fmla="*/ 1332852 h 1381804"/>
              <a:gd name="connsiteX0" fmla="*/ 152994 w 1250421"/>
              <a:gd name="connsiteY0" fmla="*/ 1381804 h 1381804"/>
              <a:gd name="connsiteX1" fmla="*/ 70775 w 1250421"/>
              <a:gd name="connsiteY1" fmla="*/ 1064788 h 1381804"/>
              <a:gd name="connsiteX2" fmla="*/ 178566 w 1250421"/>
              <a:gd name="connsiteY2" fmla="*/ 909682 h 1381804"/>
              <a:gd name="connsiteX3" fmla="*/ 1250421 w 1250421"/>
              <a:gd name="connsiteY3" fmla="*/ 0 h 1381804"/>
              <a:gd name="connsiteX4" fmla="*/ 893433 w 1250421"/>
              <a:gd name="connsiteY4" fmla="*/ 1332852 h 1381804"/>
              <a:gd name="connsiteX0" fmla="*/ 61573 w 1159000"/>
              <a:gd name="connsiteY0" fmla="*/ 1381804 h 1381804"/>
              <a:gd name="connsiteX1" fmla="*/ 87145 w 1159000"/>
              <a:gd name="connsiteY1" fmla="*/ 909682 h 1381804"/>
              <a:gd name="connsiteX2" fmla="*/ 1159000 w 1159000"/>
              <a:gd name="connsiteY2" fmla="*/ 0 h 1381804"/>
              <a:gd name="connsiteX3" fmla="*/ 802012 w 1159000"/>
              <a:gd name="connsiteY3" fmla="*/ 1332852 h 1381804"/>
              <a:gd name="connsiteX0" fmla="*/ 72600 w 1154633"/>
              <a:gd name="connsiteY0" fmla="*/ 1280204 h 1332852"/>
              <a:gd name="connsiteX1" fmla="*/ 82778 w 1154633"/>
              <a:gd name="connsiteY1" fmla="*/ 909682 h 1332852"/>
              <a:gd name="connsiteX2" fmla="*/ 1154633 w 1154633"/>
              <a:gd name="connsiteY2" fmla="*/ 0 h 1332852"/>
              <a:gd name="connsiteX3" fmla="*/ 797645 w 1154633"/>
              <a:gd name="connsiteY3" fmla="*/ 1332852 h 1332852"/>
              <a:gd name="connsiteX0" fmla="*/ 68135 w 1156326"/>
              <a:gd name="connsiteY0" fmla="*/ 1360253 h 1360253"/>
              <a:gd name="connsiteX1" fmla="*/ 84471 w 1156326"/>
              <a:gd name="connsiteY1" fmla="*/ 909682 h 1360253"/>
              <a:gd name="connsiteX2" fmla="*/ 1156326 w 1156326"/>
              <a:gd name="connsiteY2" fmla="*/ 0 h 1360253"/>
              <a:gd name="connsiteX3" fmla="*/ 799338 w 1156326"/>
              <a:gd name="connsiteY3" fmla="*/ 1332852 h 1360253"/>
              <a:gd name="connsiteX0" fmla="*/ 70360 w 1155472"/>
              <a:gd name="connsiteY0" fmla="*/ 1310992 h 1332852"/>
              <a:gd name="connsiteX1" fmla="*/ 83617 w 1155472"/>
              <a:gd name="connsiteY1" fmla="*/ 909682 h 1332852"/>
              <a:gd name="connsiteX2" fmla="*/ 1155472 w 1155472"/>
              <a:gd name="connsiteY2" fmla="*/ 0 h 1332852"/>
              <a:gd name="connsiteX3" fmla="*/ 798484 w 1155472"/>
              <a:gd name="connsiteY3" fmla="*/ 1332852 h 1332852"/>
              <a:gd name="connsiteX0" fmla="*/ 59421 w 1159927"/>
              <a:gd name="connsiteY0" fmla="*/ 1344859 h 1344859"/>
              <a:gd name="connsiteX1" fmla="*/ 88072 w 1159927"/>
              <a:gd name="connsiteY1" fmla="*/ 909682 h 1344859"/>
              <a:gd name="connsiteX2" fmla="*/ 1159927 w 1159927"/>
              <a:gd name="connsiteY2" fmla="*/ 0 h 1344859"/>
              <a:gd name="connsiteX3" fmla="*/ 802939 w 1159927"/>
              <a:gd name="connsiteY3" fmla="*/ 1332852 h 1344859"/>
              <a:gd name="connsiteX0" fmla="*/ 65930 w 1157200"/>
              <a:gd name="connsiteY0" fmla="*/ 1323307 h 1332852"/>
              <a:gd name="connsiteX1" fmla="*/ 85345 w 1157200"/>
              <a:gd name="connsiteY1" fmla="*/ 909682 h 1332852"/>
              <a:gd name="connsiteX2" fmla="*/ 1157200 w 1157200"/>
              <a:gd name="connsiteY2" fmla="*/ 0 h 1332852"/>
              <a:gd name="connsiteX3" fmla="*/ 800212 w 1157200"/>
              <a:gd name="connsiteY3" fmla="*/ 1332852 h 1332852"/>
              <a:gd name="connsiteX0" fmla="*/ 0 w 1091270"/>
              <a:gd name="connsiteY0" fmla="*/ 1323307 h 1332852"/>
              <a:gd name="connsiteX1" fmla="*/ 19415 w 1091270"/>
              <a:gd name="connsiteY1" fmla="*/ 909682 h 1332852"/>
              <a:gd name="connsiteX2" fmla="*/ 1091270 w 1091270"/>
              <a:gd name="connsiteY2" fmla="*/ 0 h 1332852"/>
              <a:gd name="connsiteX3" fmla="*/ 734282 w 1091270"/>
              <a:gd name="connsiteY3" fmla="*/ 1332852 h 1332852"/>
              <a:gd name="connsiteX0" fmla="*/ 9421 w 1079139"/>
              <a:gd name="connsiteY0" fmla="*/ 1323307 h 1332852"/>
              <a:gd name="connsiteX1" fmla="*/ 7284 w 1079139"/>
              <a:gd name="connsiteY1" fmla="*/ 909682 h 1332852"/>
              <a:gd name="connsiteX2" fmla="*/ 1079139 w 1079139"/>
              <a:gd name="connsiteY2" fmla="*/ 0 h 1332852"/>
              <a:gd name="connsiteX3" fmla="*/ 722151 w 1079139"/>
              <a:gd name="connsiteY3" fmla="*/ 1332852 h 1332852"/>
              <a:gd name="connsiteX0" fmla="*/ 2137 w 1071855"/>
              <a:gd name="connsiteY0" fmla="*/ 1323307 h 1332852"/>
              <a:gd name="connsiteX1" fmla="*/ 0 w 1071855"/>
              <a:gd name="connsiteY1" fmla="*/ 909682 h 1332852"/>
              <a:gd name="connsiteX2" fmla="*/ 1071855 w 1071855"/>
              <a:gd name="connsiteY2" fmla="*/ 0 h 1332852"/>
              <a:gd name="connsiteX3" fmla="*/ 714867 w 1071855"/>
              <a:gd name="connsiteY3" fmla="*/ 1332852 h 1332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1855" h="1332852">
                <a:moveTo>
                  <a:pt x="2137" y="1323307"/>
                </a:moveTo>
                <a:cubicBezTo>
                  <a:pt x="1425" y="1185432"/>
                  <a:pt x="712" y="1047557"/>
                  <a:pt x="0" y="909682"/>
                </a:cubicBezTo>
                <a:lnTo>
                  <a:pt x="1071855" y="0"/>
                </a:lnTo>
                <a:lnTo>
                  <a:pt x="714867" y="1332852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582717" y="2308848"/>
            <a:ext cx="522896" cy="19462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 36"/>
          <p:cNvSpPr/>
          <p:nvPr/>
        </p:nvSpPr>
        <p:spPr>
          <a:xfrm>
            <a:off x="5946063" y="2279638"/>
            <a:ext cx="1629104" cy="620111"/>
          </a:xfrm>
          <a:custGeom>
            <a:avLst/>
            <a:gdLst>
              <a:gd name="connsiteX0" fmla="*/ 0 w 1629104"/>
              <a:gd name="connsiteY0" fmla="*/ 620111 h 620111"/>
              <a:gd name="connsiteX1" fmla="*/ 735724 w 1629104"/>
              <a:gd name="connsiteY1" fmla="*/ 21021 h 620111"/>
              <a:gd name="connsiteX2" fmla="*/ 1618593 w 1629104"/>
              <a:gd name="connsiteY2" fmla="*/ 0 h 620111"/>
              <a:gd name="connsiteX3" fmla="*/ 1629104 w 1629104"/>
              <a:gd name="connsiteY3" fmla="*/ 599090 h 620111"/>
              <a:gd name="connsiteX0" fmla="*/ 0 w 1629104"/>
              <a:gd name="connsiteY0" fmla="*/ 620111 h 620111"/>
              <a:gd name="connsiteX1" fmla="*/ 723024 w 1629104"/>
              <a:gd name="connsiteY1" fmla="*/ 11496 h 620111"/>
              <a:gd name="connsiteX2" fmla="*/ 1618593 w 1629104"/>
              <a:gd name="connsiteY2" fmla="*/ 0 h 620111"/>
              <a:gd name="connsiteX3" fmla="*/ 1629104 w 1629104"/>
              <a:gd name="connsiteY3" fmla="*/ 599090 h 620111"/>
              <a:gd name="connsiteX0" fmla="*/ 0 w 1629104"/>
              <a:gd name="connsiteY0" fmla="*/ 620111 h 620111"/>
              <a:gd name="connsiteX1" fmla="*/ 723024 w 1629104"/>
              <a:gd name="connsiteY1" fmla="*/ 11496 h 620111"/>
              <a:gd name="connsiteX2" fmla="*/ 1618593 w 1629104"/>
              <a:gd name="connsiteY2" fmla="*/ 0 h 620111"/>
              <a:gd name="connsiteX3" fmla="*/ 1629104 w 1629104"/>
              <a:gd name="connsiteY3" fmla="*/ 583215 h 620111"/>
              <a:gd name="connsiteX0" fmla="*/ 0 w 1629104"/>
              <a:gd name="connsiteY0" fmla="*/ 627665 h 627665"/>
              <a:gd name="connsiteX1" fmla="*/ 738899 w 1629104"/>
              <a:gd name="connsiteY1" fmla="*/ 0 h 627665"/>
              <a:gd name="connsiteX2" fmla="*/ 1618593 w 1629104"/>
              <a:gd name="connsiteY2" fmla="*/ 7554 h 627665"/>
              <a:gd name="connsiteX3" fmla="*/ 1629104 w 1629104"/>
              <a:gd name="connsiteY3" fmla="*/ 590769 h 627665"/>
              <a:gd name="connsiteX0" fmla="*/ 0 w 1629104"/>
              <a:gd name="connsiteY0" fmla="*/ 620111 h 620111"/>
              <a:gd name="connsiteX1" fmla="*/ 732549 w 1629104"/>
              <a:gd name="connsiteY1" fmla="*/ 1971 h 620111"/>
              <a:gd name="connsiteX2" fmla="*/ 1618593 w 1629104"/>
              <a:gd name="connsiteY2" fmla="*/ 0 h 620111"/>
              <a:gd name="connsiteX3" fmla="*/ 1629104 w 1629104"/>
              <a:gd name="connsiteY3" fmla="*/ 583215 h 620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29104" h="620111">
                <a:moveTo>
                  <a:pt x="0" y="620111"/>
                </a:moveTo>
                <a:lnTo>
                  <a:pt x="732549" y="1971"/>
                </a:lnTo>
                <a:lnTo>
                  <a:pt x="1618593" y="0"/>
                </a:lnTo>
                <a:lnTo>
                  <a:pt x="1629104" y="583215"/>
                </a:lnTo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871609" y="2277315"/>
            <a:ext cx="1804860" cy="1553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776475" y="2859922"/>
            <a:ext cx="2788181" cy="60193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879445" y="2468562"/>
            <a:ext cx="1804860" cy="155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>
            <a:spLocks noChangeAspect="1"/>
          </p:cNvSpPr>
          <p:nvPr/>
        </p:nvSpPr>
        <p:spPr>
          <a:xfrm>
            <a:off x="1007419" y="2577209"/>
            <a:ext cx="72000" cy="7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416603" y="2194612"/>
            <a:ext cx="72000" cy="7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2267417" y="382904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745255" y="346833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51937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C00000"/>
                </a:solidFill>
              </a:rPr>
              <a:t>Two geometric medians ( ≥ </a:t>
            </a:r>
            <a:r>
              <a:rPr lang="en-US" sz="4800" b="1" dirty="0">
                <a:solidFill>
                  <a:srgbClr val="C00000"/>
                </a:solidFill>
              </a:rPr>
              <a:t>3</a:t>
            </a:r>
            <a:r>
              <a:rPr lang="en-US" sz="4800" b="1" dirty="0" smtClean="0">
                <a:solidFill>
                  <a:srgbClr val="C00000"/>
                </a:solidFill>
              </a:rPr>
              <a:t> points)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3716" y="2006391"/>
            <a:ext cx="217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true optimal bisector</a:t>
            </a:r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488370" y="2646342"/>
            <a:ext cx="72000" cy="7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1314950" y="2476623"/>
            <a:ext cx="72000" cy="7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267417" y="332508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648820" y="387108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454380" y="3603068"/>
            <a:ext cx="72000" cy="7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745255" y="2879834"/>
            <a:ext cx="1546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≥ 2 points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307785" y="2299175"/>
            <a:ext cx="2261798" cy="1936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5210835" y="2879453"/>
            <a:ext cx="72000" cy="7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>
            <a:spLocks noChangeAspect="1"/>
          </p:cNvSpPr>
          <p:nvPr/>
        </p:nvSpPr>
        <p:spPr>
          <a:xfrm>
            <a:off x="6023009" y="2458851"/>
            <a:ext cx="72000" cy="7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>
            <a:spLocks noChangeAspect="1"/>
          </p:cNvSpPr>
          <p:nvPr/>
        </p:nvSpPr>
        <p:spPr>
          <a:xfrm>
            <a:off x="6695757" y="404243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7173595" y="3681734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5916710" y="2859741"/>
            <a:ext cx="72000" cy="7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6776408" y="3605192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7035120" y="404243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879982" y="2814238"/>
            <a:ext cx="48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</a:t>
            </a:r>
            <a:r>
              <a:rPr lang="en-US" baseline="-25000" dirty="0" smtClean="0">
                <a:solidFill>
                  <a:srgbClr val="0070C0"/>
                </a:solidFill>
              </a:rPr>
              <a:t>1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161797" y="2814238"/>
            <a:ext cx="48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</a:t>
            </a:r>
            <a:r>
              <a:rPr lang="en-US" baseline="-25000" dirty="0" smtClean="0">
                <a:solidFill>
                  <a:srgbClr val="0070C0"/>
                </a:solidFill>
              </a:rPr>
              <a:t>2</a:t>
            </a:r>
            <a:endParaRPr lang="en-US" baseline="-25000" dirty="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31180" y="2356950"/>
            <a:ext cx="131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empty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4940572" y="3766177"/>
            <a:ext cx="424057" cy="4380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635971" y="2512242"/>
            <a:ext cx="774077" cy="690865"/>
          </a:xfrm>
          <a:prstGeom prst="arc">
            <a:avLst>
              <a:gd name="adj1" fmla="val 19024546"/>
              <a:gd name="adj2" fmla="val 181491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>
            <a:off x="5559024" y="2571391"/>
            <a:ext cx="774077" cy="690865"/>
          </a:xfrm>
          <a:prstGeom prst="arc">
            <a:avLst>
              <a:gd name="adj1" fmla="val 6348895"/>
              <a:gd name="adj2" fmla="val 8484005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5702416" y="2192819"/>
            <a:ext cx="48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p</a:t>
            </a:r>
            <a:r>
              <a:rPr lang="en-US" baseline="-25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490475" y="3556620"/>
            <a:ext cx="12266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rgbClr val="C00000"/>
                </a:solidFill>
              </a:rPr>
              <a:t>geometric median</a:t>
            </a:r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132255" y="2282182"/>
            <a:ext cx="122661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050" dirty="0" smtClean="0">
                <a:solidFill>
                  <a:schemeClr val="accent5"/>
                </a:solidFill>
              </a:rPr>
              <a:t>geometric median</a:t>
            </a:r>
            <a:endParaRPr lang="en-US" sz="1050" dirty="0">
              <a:solidFill>
                <a:schemeClr val="accent5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9819807" y="2198478"/>
            <a:ext cx="336620" cy="1984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8801100" y="2198370"/>
            <a:ext cx="1996440" cy="1695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8794752" y="2699448"/>
            <a:ext cx="2868928" cy="3229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9399433" y="2243862"/>
            <a:ext cx="2261798" cy="19363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>
            <a:spLocks noChangeAspect="1"/>
          </p:cNvSpPr>
          <p:nvPr/>
        </p:nvSpPr>
        <p:spPr>
          <a:xfrm>
            <a:off x="9528641" y="2613209"/>
            <a:ext cx="72000" cy="7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9850943" y="2373392"/>
            <a:ext cx="72000" cy="7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/>
          <p:cNvSpPr>
            <a:spLocks noChangeAspect="1"/>
          </p:cNvSpPr>
          <p:nvPr/>
        </p:nvSpPr>
        <p:spPr>
          <a:xfrm>
            <a:off x="9801444" y="407521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>
            <a:spLocks noChangeAspect="1"/>
          </p:cNvSpPr>
          <p:nvPr/>
        </p:nvSpPr>
        <p:spPr>
          <a:xfrm>
            <a:off x="10141104" y="368438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>
            <a:spLocks noChangeAspect="1"/>
          </p:cNvSpPr>
          <p:nvPr/>
        </p:nvSpPr>
        <p:spPr>
          <a:xfrm>
            <a:off x="10008358" y="2804428"/>
            <a:ext cx="72000" cy="7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>
            <a:spLocks noChangeAspect="1"/>
          </p:cNvSpPr>
          <p:nvPr/>
        </p:nvSpPr>
        <p:spPr>
          <a:xfrm>
            <a:off x="11552162" y="297977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>
            <a:spLocks noChangeAspect="1"/>
          </p:cNvSpPr>
          <p:nvPr/>
        </p:nvSpPr>
        <p:spPr>
          <a:xfrm>
            <a:off x="10845937" y="389391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11469650" y="2940537"/>
            <a:ext cx="48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0069283" y="3635425"/>
            <a:ext cx="48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522828" y="2301637"/>
            <a:ext cx="131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empty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9358572" y="3433774"/>
            <a:ext cx="424057" cy="43809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/>
          <p:cNvSpPr/>
          <p:nvPr/>
        </p:nvSpPr>
        <p:spPr>
          <a:xfrm>
            <a:off x="9727619" y="2456929"/>
            <a:ext cx="774077" cy="690865"/>
          </a:xfrm>
          <a:prstGeom prst="arc">
            <a:avLst>
              <a:gd name="adj1" fmla="val 19024546"/>
              <a:gd name="adj2" fmla="val 869357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/>
          <p:cNvSpPr/>
          <p:nvPr/>
        </p:nvSpPr>
        <p:spPr>
          <a:xfrm>
            <a:off x="9650672" y="2516078"/>
            <a:ext cx="774077" cy="690865"/>
          </a:xfrm>
          <a:prstGeom prst="arc">
            <a:avLst>
              <a:gd name="adj1" fmla="val 5848679"/>
              <a:gd name="adj2" fmla="val 8308761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Arc 89"/>
          <p:cNvSpPr/>
          <p:nvPr/>
        </p:nvSpPr>
        <p:spPr>
          <a:xfrm>
            <a:off x="11155462" y="2649209"/>
            <a:ext cx="774077" cy="690865"/>
          </a:xfrm>
          <a:prstGeom prst="arc">
            <a:avLst>
              <a:gd name="adj1" fmla="val 8912932"/>
              <a:gd name="adj2" fmla="val 11005879"/>
            </a:avLst>
          </a:prstGeom>
          <a:ln>
            <a:solidFill>
              <a:schemeClr val="tx1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4351297" y="4399547"/>
            <a:ext cx="3540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1: Parallel shift bisector away from </a:t>
            </a:r>
            <a:r>
              <a:rPr lang="en-US" dirty="0" smtClean="0">
                <a:solidFill>
                  <a:srgbClr val="C00000"/>
                </a:solidFill>
              </a:rPr>
              <a:t>side with most points</a:t>
            </a:r>
            <a:r>
              <a:rPr lang="en-US" dirty="0" smtClean="0"/>
              <a:t>, until reaching point  </a:t>
            </a:r>
            <a:r>
              <a:rPr lang="en-US" dirty="0" smtClean="0">
                <a:solidFill>
                  <a:schemeClr val="accent5"/>
                </a:solidFill>
              </a:rPr>
              <a:t>p</a:t>
            </a:r>
            <a:r>
              <a:rPr lang="en-US" baseline="-25000" dirty="0" smtClean="0">
                <a:solidFill>
                  <a:schemeClr val="accent5"/>
                </a:solidFill>
              </a:rPr>
              <a:t>1</a:t>
            </a:r>
            <a:r>
              <a:rPr lang="en-US" dirty="0" smtClean="0"/>
              <a:t> , </a:t>
            </a:r>
            <a:r>
              <a:rPr lang="en-US" dirty="0" smtClean="0"/>
              <a:t>and turn line until it touches </a:t>
            </a:r>
            <a:r>
              <a:rPr lang="en-US" dirty="0" smtClean="0">
                <a:solidFill>
                  <a:schemeClr val="accent5"/>
                </a:solidFill>
              </a:rPr>
              <a:t>p</a:t>
            </a:r>
            <a:r>
              <a:rPr lang="en-US" baseline="-25000" dirty="0" smtClean="0">
                <a:solidFill>
                  <a:schemeClr val="accent5"/>
                </a:solidFill>
              </a:rPr>
              <a:t>2</a:t>
            </a:r>
            <a:r>
              <a:rPr lang="en-US" dirty="0" smtClean="0"/>
              <a:t> </a:t>
            </a:r>
            <a:r>
              <a:rPr lang="en-US" i="1" dirty="0" smtClean="0"/>
              <a:t>or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/>
                </a:solidFill>
              </a:rPr>
              <a:t>p</a:t>
            </a:r>
            <a:r>
              <a:rPr lang="en-US" baseline="-25000" dirty="0" smtClean="0">
                <a:solidFill>
                  <a:schemeClr val="accent5"/>
                </a:solidFill>
              </a:rPr>
              <a:t>3</a:t>
            </a:r>
            <a:r>
              <a:rPr lang="en-US" dirty="0" smtClean="0"/>
              <a:t> on the same side. Line </a:t>
            </a:r>
            <a:r>
              <a:rPr lang="en-US" dirty="0" smtClean="0">
                <a:solidFill>
                  <a:schemeClr val="accent5"/>
                </a:solidFill>
              </a:rPr>
              <a:t>p</a:t>
            </a:r>
            <a:r>
              <a:rPr lang="en-US" baseline="-25000" dirty="0" smtClean="0">
                <a:solidFill>
                  <a:schemeClr val="accent5"/>
                </a:solidFill>
              </a:rPr>
              <a:t>1</a:t>
            </a:r>
            <a:r>
              <a:rPr lang="en-US" dirty="0" smtClean="0">
                <a:solidFill>
                  <a:schemeClr val="accent5"/>
                </a:solidFill>
              </a:rPr>
              <a:t>p</a:t>
            </a:r>
            <a:r>
              <a:rPr lang="en-US" baseline="-25000" dirty="0" smtClean="0">
                <a:solidFill>
                  <a:schemeClr val="accent5"/>
                </a:solidFill>
              </a:rPr>
              <a:t>2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5"/>
                </a:solidFill>
              </a:rPr>
              <a:t>p</a:t>
            </a:r>
            <a:r>
              <a:rPr lang="en-US" baseline="-25000" dirty="0" smtClean="0">
                <a:solidFill>
                  <a:schemeClr val="accent5"/>
                </a:solidFill>
              </a:rPr>
              <a:t>1</a:t>
            </a:r>
            <a:r>
              <a:rPr lang="en-US" dirty="0" smtClean="0">
                <a:solidFill>
                  <a:schemeClr val="accent5"/>
                </a:solidFill>
              </a:rPr>
              <a:t>p</a:t>
            </a:r>
            <a:r>
              <a:rPr lang="en-US" baseline="-25000" dirty="0" smtClean="0">
                <a:solidFill>
                  <a:schemeClr val="accent5"/>
                </a:solidFill>
              </a:rPr>
              <a:t>3</a:t>
            </a:r>
            <a:r>
              <a:rPr lang="en-US" dirty="0" smtClean="0"/>
              <a:t> is a valid bisector.</a:t>
            </a:r>
            <a:endParaRPr lang="en-US" baseline="-25000" dirty="0"/>
          </a:p>
        </p:txBody>
      </p:sp>
      <p:sp>
        <p:nvSpPr>
          <p:cNvPr id="93" name="TextBox 92"/>
          <p:cNvSpPr txBox="1"/>
          <p:nvPr/>
        </p:nvSpPr>
        <p:spPr>
          <a:xfrm>
            <a:off x="9961426" y="2758561"/>
            <a:ext cx="48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p</a:t>
            </a:r>
            <a:r>
              <a:rPr lang="en-US" baseline="-25000" dirty="0" smtClean="0">
                <a:solidFill>
                  <a:schemeClr val="accent5"/>
                </a:solidFill>
              </a:rPr>
              <a:t>1</a:t>
            </a:r>
            <a:endParaRPr lang="en-US" baseline="-25000" dirty="0">
              <a:solidFill>
                <a:schemeClr val="accent5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9790778" y="3956104"/>
            <a:ext cx="482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endParaRPr lang="en-US" baseline="-25000" dirty="0">
              <a:solidFill>
                <a:srgbClr val="C0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187556" y="4399547"/>
            <a:ext cx="40234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2: Parallel shift bisector away from </a:t>
            </a:r>
            <a:r>
              <a:rPr lang="en-US" dirty="0" smtClean="0">
                <a:solidFill>
                  <a:srgbClr val="C00000"/>
                </a:solidFill>
              </a:rPr>
              <a:t>side with </a:t>
            </a:r>
            <a:r>
              <a:rPr lang="en-US" dirty="0" smtClean="0">
                <a:solidFill>
                  <a:srgbClr val="C00000"/>
                </a:solidFill>
              </a:rPr>
              <a:t>most </a:t>
            </a:r>
            <a:r>
              <a:rPr lang="en-US" dirty="0" smtClean="0">
                <a:solidFill>
                  <a:srgbClr val="C00000"/>
                </a:solidFill>
              </a:rPr>
              <a:t>points</a:t>
            </a:r>
            <a:r>
              <a:rPr lang="en-US" dirty="0" smtClean="0"/>
              <a:t>, until reaching point  </a:t>
            </a:r>
            <a:r>
              <a:rPr lang="en-US" dirty="0" smtClean="0">
                <a:solidFill>
                  <a:schemeClr val="accent5"/>
                </a:solidFill>
              </a:rPr>
              <a:t>p</a:t>
            </a:r>
            <a:r>
              <a:rPr lang="en-US" baseline="-25000" dirty="0" smtClean="0">
                <a:solidFill>
                  <a:schemeClr val="accent5"/>
                </a:solidFill>
              </a:rPr>
              <a:t>1</a:t>
            </a:r>
            <a:r>
              <a:rPr lang="en-US" dirty="0"/>
              <a:t> </a:t>
            </a:r>
            <a:r>
              <a:rPr lang="en-US" dirty="0" smtClean="0"/>
              <a:t>, and turn line until it touches the first points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 on other side. Assume </a:t>
            </a:r>
            <a:r>
              <a:rPr lang="en-US" dirty="0" err="1" smtClean="0"/>
              <a:t>wlog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is </a:t>
            </a:r>
            <a:r>
              <a:rPr lang="en-US" dirty="0" err="1" smtClean="0"/>
              <a:t>furtherst</a:t>
            </a:r>
            <a:r>
              <a:rPr lang="en-US" dirty="0" smtClean="0"/>
              <a:t> away from the true bisector. Turn line through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baseline="-25000" dirty="0" smtClean="0">
                <a:solidFill>
                  <a:srgbClr val="C00000"/>
                </a:solidFill>
              </a:rPr>
              <a:t>2</a:t>
            </a:r>
            <a:r>
              <a:rPr lang="en-US" dirty="0" smtClean="0"/>
              <a:t> until it touches the first point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baseline="-25000" dirty="0" smtClean="0">
                <a:solidFill>
                  <a:srgbClr val="C00000"/>
                </a:solidFill>
              </a:rPr>
              <a:t>4</a:t>
            </a:r>
            <a:r>
              <a:rPr lang="en-US" dirty="0" smtClean="0"/>
              <a:t> (possibly </a:t>
            </a:r>
            <a:r>
              <a:rPr lang="en-US" dirty="0" smtClean="0">
                <a:solidFill>
                  <a:srgbClr val="C00000"/>
                </a:solidFill>
              </a:rPr>
              <a:t>p</a:t>
            </a:r>
            <a:r>
              <a:rPr lang="en-US" baseline="-25000" dirty="0" smtClean="0">
                <a:solidFill>
                  <a:srgbClr val="C00000"/>
                </a:solidFill>
              </a:rPr>
              <a:t>4 </a:t>
            </a:r>
            <a:r>
              <a:rPr lang="en-US" dirty="0" smtClean="0"/>
              <a:t>=</a:t>
            </a:r>
            <a:r>
              <a:rPr lang="en-US" dirty="0" smtClean="0">
                <a:solidFill>
                  <a:srgbClr val="C00000"/>
                </a:solidFill>
              </a:rPr>
              <a:t> p</a:t>
            </a:r>
            <a:r>
              <a:rPr lang="en-US" baseline="-25000" dirty="0" smtClean="0">
                <a:solidFill>
                  <a:srgbClr val="C00000"/>
                </a:solidFill>
              </a:rPr>
              <a:t>3</a:t>
            </a:r>
            <a:r>
              <a:rPr lang="en-US" dirty="0" smtClean="0"/>
              <a:t>). The line p</a:t>
            </a:r>
            <a:r>
              <a:rPr lang="en-US" baseline="-25000" dirty="0" smtClean="0"/>
              <a:t>2</a:t>
            </a:r>
            <a:r>
              <a:rPr lang="en-US" dirty="0" smtClean="0"/>
              <a:t>p</a:t>
            </a:r>
            <a:r>
              <a:rPr lang="en-US" baseline="-25000" dirty="0" smtClean="0"/>
              <a:t>4</a:t>
            </a:r>
            <a:r>
              <a:rPr lang="en-US" dirty="0" smtClean="0"/>
              <a:t> is a valid bisector.</a:t>
            </a:r>
            <a:endParaRPr lang="en-US" baseline="-25000" dirty="0"/>
          </a:p>
        </p:txBody>
      </p:sp>
      <p:sp>
        <p:nvSpPr>
          <p:cNvPr id="96" name="TextBox 95"/>
          <p:cNvSpPr txBox="1"/>
          <p:nvPr/>
        </p:nvSpPr>
        <p:spPr>
          <a:xfrm>
            <a:off x="443430" y="4387918"/>
            <a:ext cx="37221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optimal bisector (defined by the two geometric medians) </a:t>
            </a:r>
            <a:r>
              <a:rPr lang="en-US" dirty="0" smtClean="0"/>
              <a:t>partitions the points into two sets </a:t>
            </a:r>
            <a:r>
              <a:rPr lang="en-US" dirty="0" smtClean="0">
                <a:solidFill>
                  <a:schemeClr val="accent5"/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Claim</a:t>
            </a:r>
            <a:r>
              <a:rPr lang="en-US" dirty="0" smtClean="0"/>
              <a:t> </a:t>
            </a:r>
            <a:r>
              <a:rPr lang="en-US" dirty="0" smtClean="0"/>
              <a:t>There </a:t>
            </a:r>
            <a:r>
              <a:rPr lang="en-US" dirty="0" smtClean="0"/>
              <a:t>exists a line through two input points, that </a:t>
            </a:r>
            <a:r>
              <a:rPr lang="en-US" dirty="0" smtClean="0"/>
              <a:t>separates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, </a:t>
            </a:r>
            <a:r>
              <a:rPr lang="en-US" dirty="0" smtClean="0"/>
              <a:t>where the two points are </a:t>
            </a:r>
            <a:r>
              <a:rPr lang="en-US" i="1" dirty="0" smtClean="0"/>
              <a:t>either</a:t>
            </a:r>
            <a:r>
              <a:rPr lang="en-US" dirty="0" smtClean="0"/>
              <a:t> </a:t>
            </a:r>
            <a:r>
              <a:rPr lang="en-US" dirty="0" smtClean="0"/>
              <a:t>both in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en-US" dirty="0" smtClean="0"/>
              <a:t> or both in </a:t>
            </a:r>
            <a:r>
              <a:rPr lang="en-US" dirty="0" smtClean="0">
                <a:solidFill>
                  <a:srgbClr val="C00000"/>
                </a:solidFill>
              </a:rPr>
              <a:t>B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Proof</a:t>
            </a:r>
            <a:r>
              <a:rPr lang="en-US" dirty="0" smtClean="0"/>
              <a:t>. Consider the cases...</a:t>
            </a:r>
            <a:endParaRPr lang="en-US" baseline="-25000" dirty="0"/>
          </a:p>
        </p:txBody>
      </p:sp>
      <p:sp>
        <p:nvSpPr>
          <p:cNvPr id="99" name="Oval 98"/>
          <p:cNvSpPr>
            <a:spLocks noChangeAspect="1"/>
          </p:cNvSpPr>
          <p:nvPr/>
        </p:nvSpPr>
        <p:spPr>
          <a:xfrm>
            <a:off x="5692496" y="2702596"/>
            <a:ext cx="72000" cy="7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>
            <a:spLocks noChangeAspect="1"/>
          </p:cNvSpPr>
          <p:nvPr/>
        </p:nvSpPr>
        <p:spPr>
          <a:xfrm>
            <a:off x="6873966" y="3829041"/>
            <a:ext cx="72000" cy="7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>
            <a:off x="9807283" y="2602749"/>
            <a:ext cx="72000" cy="720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>
            <a:spLocks noChangeAspect="1"/>
          </p:cNvSpPr>
          <p:nvPr/>
        </p:nvSpPr>
        <p:spPr>
          <a:xfrm>
            <a:off x="10631404" y="3729194"/>
            <a:ext cx="72000" cy="72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2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196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15</cp:revision>
  <dcterms:created xsi:type="dcterms:W3CDTF">2020-04-27T07:57:40Z</dcterms:created>
  <dcterms:modified xsi:type="dcterms:W3CDTF">2020-04-29T15:39:59Z</dcterms:modified>
</cp:coreProperties>
</file>