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DDEC1E-38A8-4C37-8499-4049F935AE5A}" v="6" dt="2023-03-10T23:54:40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5" autoAdjust="0"/>
    <p:restoredTop sz="77748" autoAdjust="0"/>
  </p:normalViewPr>
  <p:slideViewPr>
    <p:cSldViewPr snapToGrid="0">
      <p:cViewPr varScale="1">
        <p:scale>
          <a:sx n="53" d="100"/>
          <a:sy n="53" d="100"/>
        </p:scale>
        <p:origin x="1028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FF0607A2-90B5-4D94-9A2D-E7F06D4272F1}" dt="2021-03-24T12:51:53.168" v="12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20T07:23:13.100" v="322" actId="1036"/>
      <pc:docMkLst>
        <pc:docMk/>
      </pc:docMkLst>
      <pc:sldChg chg="modSp mod modNotesTx">
        <pc:chgData name="Gerth Stølting Brodal" userId="04ef4784-6591-4f86-a140-f5c3b108582a" providerId="ADAL" clId="{49DDEC1E-38A8-4C37-8499-4049F935AE5A}" dt="2023-03-20T07:23:13.100" v="322" actId="1036"/>
        <pc:sldMkLst>
          <pc:docMk/>
          <pc:sldMk cId="1986006132" sldId="478"/>
        </pc:sldMkLst>
        <pc:spChg chg="mod">
          <ac:chgData name="Gerth Stølting Brodal" userId="04ef4784-6591-4f86-a140-f5c3b108582a" providerId="ADAL" clId="{49DDEC1E-38A8-4C37-8499-4049F935AE5A}" dt="2023-03-20T07:23:13.100" v="322" actId="1036"/>
          <ac:spMkLst>
            <pc:docMk/>
            <pc:sldMk cId="1986006132" sldId="478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  <pc:graphicFrameChg chg="mod modGraphic">
          <ac:chgData name="Gerth Stølting Brodal" userId="04ef4784-6591-4f86-a140-f5c3b108582a" providerId="ADAL" clId="{49DDEC1E-38A8-4C37-8499-4049F935AE5A}" dt="2023-03-10T23:46:02.009" v="21" actId="6549"/>
          <ac:graphicFrameMkLst>
            <pc:docMk/>
            <pc:sldMk cId="4266574988" sldId="74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  <pc:graphicFrameChg chg="modGraphic">
          <ac:chgData name="Gerth Stølting Brodal" userId="04ef4784-6591-4f86-a140-f5c3b108582a" providerId="ADAL" clId="{49DDEC1E-38A8-4C37-8499-4049F935AE5A}" dt="2023-03-10T23:47:58.314" v="39" actId="313"/>
          <ac:graphicFrameMkLst>
            <pc:docMk/>
            <pc:sldMk cId="2191884848" sldId="753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8:00.193" v="41" actId="313"/>
          <ac:graphicFrameMkLst>
            <pc:docMk/>
            <pc:sldMk cId="2191884848" sldId="753"/>
            <ac:graphicFrameMk id="5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  <pc:graphicFrameChg chg="modGraphic">
          <ac:chgData name="Gerth Stølting Brodal" userId="04ef4784-6591-4f86-a140-f5c3b108582a" providerId="ADAL" clId="{49DDEC1E-38A8-4C37-8499-4049F935AE5A}" dt="2023-03-10T23:46:36.216" v="31" actId="6549"/>
          <ac:graphicFrameMkLst>
            <pc:docMk/>
            <pc:sldMk cId="276098007" sldId="757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9DDEC1E-38A8-4C37-8499-4049F935AE5A}" dt="2023-03-10T23:46:58.878" v="37" actId="313"/>
          <ac:graphicFrameMkLst>
            <pc:docMk/>
            <pc:sldMk cId="276098007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  <pc:graphicFrameChg chg="mod modGraphic">
          <ac:chgData name="Gerth Stølting Brodal" userId="04ef4784-6591-4f86-a140-f5c3b108582a" providerId="ADAL" clId="{49DDEC1E-38A8-4C37-8499-4049F935AE5A}" dt="2023-03-10T23:55:09.257" v="75" actId="20577"/>
          <ac:graphicFrameMkLst>
            <pc:docMk/>
            <pc:sldMk cId="886526213" sldId="759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  <pc:graphicFrameChg chg="mod modGraphic">
          <ac:chgData name="Gerth Stølting Brodal" userId="04ef4784-6591-4f86-a140-f5c3b108582a" providerId="ADAL" clId="{A92BEAE8-2EDA-457D-83DA-8465CF1F550C}" dt="2022-03-20T22:46:39.920" v="28" actId="207"/>
          <ac:graphicFrameMkLst>
            <pc:docMk/>
            <pc:sldMk cId="907462681" sldId="764"/>
            <ac:graphicFrameMk id="5" creationId="{3C4BA663-435A-4D48-AE4E-2D56112B93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/>
              <a:t> at https://docs.python.org/3/reference/datamodel.html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96849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922"/>
              </p:ext>
            </p:extLst>
          </p:nvPr>
        </p:nvGraphicFramePr>
        <p:xfrm>
          <a:off x="2254885" y="2545698"/>
          <a:ext cx="7682230" cy="325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2726"/>
              </p:ext>
            </p:extLst>
          </p:nvPr>
        </p:nvGraphicFramePr>
        <p:xfrm>
          <a:off x="166974" y="1640033"/>
          <a:ext cx="83727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699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41861</TotalTime>
  <Words>3227</Words>
  <Application>Microsoft Office PowerPoint</Application>
  <PresentationFormat>Widescreen</PresentationFormat>
  <Paragraphs>550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1494</cp:revision>
  <dcterms:created xsi:type="dcterms:W3CDTF">2017-10-19T06:54:16Z</dcterms:created>
  <dcterms:modified xsi:type="dcterms:W3CDTF">2023-03-20T07:23:21Z</dcterms:modified>
</cp:coreProperties>
</file>