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804" r:id="rId27"/>
    <p:sldId id="618" r:id="rId28"/>
    <p:sldId id="511" r:id="rId29"/>
    <p:sldId id="801" r:id="rId30"/>
    <p:sldId id="798" r:id="rId31"/>
    <p:sldId id="79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89CCC-B90E-46C4-9B2A-F81B79956F50}" v="35" dt="2023-11-15T17:54:49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97" d="100"/>
          <a:sy n="97" d="100"/>
        </p:scale>
        <p:origin x="96" y="128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E4089CCC-B90E-46C4-9B2A-F81B79956F50}"/>
    <pc:docChg chg="undo redo custSel addSld delSld modSld">
      <pc:chgData name="Gerth Stølting Brodal" userId="04ef4784-6591-4f86-a140-f5c3b108582a" providerId="ADAL" clId="{E4089CCC-B90E-46C4-9B2A-F81B79956F50}" dt="2023-11-15T17:55:11.226" v="1185" actId="1076"/>
      <pc:docMkLst>
        <pc:docMk/>
      </pc:docMkLst>
      <pc:sldChg chg="addSp modSp mod">
        <pc:chgData name="Gerth Stølting Brodal" userId="04ef4784-6591-4f86-a140-f5c3b108582a" providerId="ADAL" clId="{E4089CCC-B90E-46C4-9B2A-F81B79956F50}" dt="2023-11-15T17:16:57.120" v="121" actId="20577"/>
        <pc:sldMkLst>
          <pc:docMk/>
          <pc:sldMk cId="1764873955" sldId="780"/>
        </pc:sldMkLst>
        <pc:spChg chg="add mod">
          <ac:chgData name="Gerth Stølting Brodal" userId="04ef4784-6591-4f86-a140-f5c3b108582a" providerId="ADAL" clId="{E4089CCC-B90E-46C4-9B2A-F81B79956F50}" dt="2023-11-15T17:16:08.818" v="93" actId="1035"/>
          <ac:spMkLst>
            <pc:docMk/>
            <pc:sldMk cId="1764873955" sldId="780"/>
            <ac:spMk id="14" creationId="{978056D6-C424-74FA-BAE3-5493ACE8134B}"/>
          </ac:spMkLst>
        </pc:spChg>
        <pc:spChg chg="add mod">
          <ac:chgData name="Gerth Stølting Brodal" userId="04ef4784-6591-4f86-a140-f5c3b108582a" providerId="ADAL" clId="{E4089CCC-B90E-46C4-9B2A-F81B79956F50}" dt="2023-11-15T17:16:57.120" v="121" actId="20577"/>
          <ac:spMkLst>
            <pc:docMk/>
            <pc:sldMk cId="1764873955" sldId="780"/>
            <ac:spMk id="22" creationId="{73E98C91-FBF1-9B49-ED97-B99622E55B08}"/>
          </ac:spMkLst>
        </pc:spChg>
        <pc:graphicFrameChg chg="mod">
          <ac:chgData name="Gerth Stølting Brodal" userId="04ef4784-6591-4f86-a140-f5c3b108582a" providerId="ADAL" clId="{E4089CCC-B90E-46C4-9B2A-F81B79956F50}" dt="2023-11-15T17:16:08.818" v="93" actId="1035"/>
          <ac:graphicFrameMkLst>
            <pc:docMk/>
            <pc:sldMk cId="1764873955" sldId="780"/>
            <ac:graphicFrameMk id="4" creationId="{00000000-0000-0000-0000-000000000000}"/>
          </ac:graphicFrameMkLst>
        </pc:graphicFrameChg>
        <pc:cxnChg chg="add mod">
          <ac:chgData name="Gerth Stølting Brodal" userId="04ef4784-6591-4f86-a140-f5c3b108582a" providerId="ADAL" clId="{E4089CCC-B90E-46C4-9B2A-F81B79956F50}" dt="2023-11-15T17:16:08.818" v="93" actId="1035"/>
          <ac:cxnSpMkLst>
            <pc:docMk/>
            <pc:sldMk cId="1764873955" sldId="780"/>
            <ac:cxnSpMk id="18" creationId="{21FE5551-FE05-5632-52BB-F1C98A964A4D}"/>
          </ac:cxnSpMkLst>
        </pc:cxnChg>
      </pc:sldChg>
      <pc:sldChg chg="addSp delSp modSp new mod">
        <pc:chgData name="Gerth Stølting Brodal" userId="04ef4784-6591-4f86-a140-f5c3b108582a" providerId="ADAL" clId="{E4089CCC-B90E-46C4-9B2A-F81B79956F50}" dt="2023-11-15T17:55:11.226" v="1185" actId="1076"/>
        <pc:sldMkLst>
          <pc:docMk/>
          <pc:sldMk cId="702637341" sldId="804"/>
        </pc:sldMkLst>
        <pc:spChg chg="mod">
          <ac:chgData name="Gerth Stølting Brodal" userId="04ef4784-6591-4f86-a140-f5c3b108582a" providerId="ADAL" clId="{E4089CCC-B90E-46C4-9B2A-F81B79956F50}" dt="2023-11-15T17:49:55.016" v="1066" actId="2711"/>
          <ac:spMkLst>
            <pc:docMk/>
            <pc:sldMk cId="702637341" sldId="804"/>
            <ac:spMk id="2" creationId="{A0B84023-3078-C4B5-5312-0AF582E51936}"/>
          </ac:spMkLst>
        </pc:spChg>
        <pc:spChg chg="mod">
          <ac:chgData name="Gerth Stølting Brodal" userId="04ef4784-6591-4f86-a140-f5c3b108582a" providerId="ADAL" clId="{E4089CCC-B90E-46C4-9B2A-F81B79956F50}" dt="2023-11-15T17:52:46.937" v="1169" actId="20577"/>
          <ac:spMkLst>
            <pc:docMk/>
            <pc:sldMk cId="702637341" sldId="804"/>
            <ac:spMk id="3" creationId="{CE40604B-5714-DD09-2AAD-A3CBA8DA447E}"/>
          </ac:spMkLst>
        </pc:spChg>
        <pc:spChg chg="add del">
          <ac:chgData name="Gerth Stølting Brodal" userId="04ef4784-6591-4f86-a140-f5c3b108582a" providerId="ADAL" clId="{E4089CCC-B90E-46C4-9B2A-F81B79956F50}" dt="2023-11-15T17:18:40.929" v="153" actId="22"/>
          <ac:spMkLst>
            <pc:docMk/>
            <pc:sldMk cId="702637341" sldId="804"/>
            <ac:spMk id="5" creationId="{E1D45184-34C5-B7E7-2B2A-B15F8CEADB91}"/>
          </ac:spMkLst>
        </pc:spChg>
        <pc:spChg chg="add mod">
          <ac:chgData name="Gerth Stølting Brodal" userId="04ef4784-6591-4f86-a140-f5c3b108582a" providerId="ADAL" clId="{E4089CCC-B90E-46C4-9B2A-F81B79956F50}" dt="2023-11-15T17:50:55.915" v="1129" actId="113"/>
          <ac:spMkLst>
            <pc:docMk/>
            <pc:sldMk cId="702637341" sldId="804"/>
            <ac:spMk id="10" creationId="{C1C5EE14-69FF-C096-E2FF-B209C461DA84}"/>
          </ac:spMkLst>
        </pc:spChg>
        <pc:spChg chg="add mod">
          <ac:chgData name="Gerth Stølting Brodal" userId="04ef4784-6591-4f86-a140-f5c3b108582a" providerId="ADAL" clId="{E4089CCC-B90E-46C4-9B2A-F81B79956F50}" dt="2023-11-15T17:55:11.226" v="1185" actId="1076"/>
          <ac:spMkLst>
            <pc:docMk/>
            <pc:sldMk cId="702637341" sldId="804"/>
            <ac:spMk id="12" creationId="{6D7AD44B-46D3-C5E3-6C5C-5E22B9C06C68}"/>
          </ac:spMkLst>
        </pc:spChg>
        <pc:graphicFrameChg chg="add mod modGraphic">
          <ac:chgData name="Gerth Stølting Brodal" userId="04ef4784-6591-4f86-a140-f5c3b108582a" providerId="ADAL" clId="{E4089CCC-B90E-46C4-9B2A-F81B79956F50}" dt="2023-11-15T17:51:26.348" v="1131" actId="14734"/>
          <ac:graphicFrameMkLst>
            <pc:docMk/>
            <pc:sldMk cId="702637341" sldId="804"/>
            <ac:graphicFrameMk id="6" creationId="{63D05D8F-E4CE-D2B7-50BA-3357697B4C3E}"/>
          </ac:graphicFrameMkLst>
        </pc:graphicFrameChg>
        <pc:graphicFrameChg chg="add mod modGraphic">
          <ac:chgData name="Gerth Stølting Brodal" userId="04ef4784-6591-4f86-a140-f5c3b108582a" providerId="ADAL" clId="{E4089CCC-B90E-46C4-9B2A-F81B79956F50}" dt="2023-11-15T17:48:48.580" v="1060" actId="1035"/>
          <ac:graphicFrameMkLst>
            <pc:docMk/>
            <pc:sldMk cId="702637341" sldId="804"/>
            <ac:graphicFrameMk id="7" creationId="{79649BBE-6858-C83D-689E-9BF61C41B799}"/>
          </ac:graphicFrameMkLst>
        </pc:graphicFrameChg>
        <pc:cxnChg chg="add mod">
          <ac:chgData name="Gerth Stølting Brodal" userId="04ef4784-6591-4f86-a140-f5c3b108582a" providerId="ADAL" clId="{E4089CCC-B90E-46C4-9B2A-F81B79956F50}" dt="2023-11-15T17:48:48.580" v="1060" actId="1035"/>
          <ac:cxnSpMkLst>
            <pc:docMk/>
            <pc:sldMk cId="702637341" sldId="804"/>
            <ac:cxnSpMk id="8" creationId="{394F8254-3B6B-9066-A3DF-07C5FD9B238B}"/>
          </ac:cxnSpMkLst>
        </pc:cxnChg>
      </pc:sldChg>
      <pc:sldChg chg="new del">
        <pc:chgData name="Gerth Stølting Brodal" userId="04ef4784-6591-4f86-a140-f5c3b108582a" providerId="ADAL" clId="{E4089CCC-B90E-46C4-9B2A-F81B79956F50}" dt="2023-11-15T17:18:11.069" v="124" actId="680"/>
        <pc:sldMkLst>
          <pc:docMk/>
          <pc:sldMk cId="2546384102" sldId="805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27T16:21:25.184" v="2738" actId="6549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  <pc:spChg chg="mod">
          <ac:chgData name="Gerth Stølting Brodal" userId="04ef4784-6591-4f86-a140-f5c3b108582a" providerId="ADAL" clId="{D42492F9-9F0C-4C00-A413-C9ADD152F58A}" dt="2023-04-16T09:05:19.620" v="1770" actId="6549"/>
          <ac:spMkLst>
            <pc:docMk/>
            <pc:sldMk cId="529165140" sldId="5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9:07:21.022" v="1825" actId="14100"/>
          <ac:spMkLst>
            <pc:docMk/>
            <pc:sldMk cId="529165140" sldId="511"/>
            <ac:spMk id="3" creationId="{00000000-0000-0000-0000-000000000000}"/>
          </ac:spMkLst>
        </pc:spChg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  <pc:spChg chg="add del">
          <ac:chgData name="Gerth Stølting Brodal" userId="04ef4784-6591-4f86-a140-f5c3b108582a" providerId="ADAL" clId="{D42492F9-9F0C-4C00-A413-C9ADD152F58A}" dt="2023-04-16T08:18:38.224" v="1236" actId="22"/>
          <ac:spMkLst>
            <pc:docMk/>
            <pc:sldMk cId="2832775796" sldId="783"/>
            <ac:spMk id="7" creationId="{D72A7519-84B6-9033-84A8-26BFB1032721}"/>
          </ac:spMkLst>
        </pc:spChg>
        <pc:spChg chg="mod">
          <ac:chgData name="Gerth Stølting Brodal" userId="04ef4784-6591-4f86-a140-f5c3b108582a" providerId="ADAL" clId="{D42492F9-9F0C-4C00-A413-C9ADD152F58A}" dt="2023-04-16T08:18:22.128" v="1211" actId="1035"/>
          <ac:spMkLst>
            <pc:docMk/>
            <pc:sldMk cId="2832775796" sldId="783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8:21:42.044" v="1306" actId="1036"/>
          <ac:spMkLst>
            <pc:docMk/>
            <pc:sldMk cId="2832775796" sldId="783"/>
            <ac:spMk id="13" creationId="{AA4C9A04-140C-D580-AD21-8A49899858D6}"/>
          </ac:spMkLst>
        </pc:spChg>
        <pc:grpChg chg="add mod">
          <ac:chgData name="Gerth Stølting Brodal" userId="04ef4784-6591-4f86-a140-f5c3b108582a" providerId="ADAL" clId="{D42492F9-9F0C-4C00-A413-C9ADD152F58A}" dt="2023-04-16T08:18:46.376" v="1240" actId="1076"/>
          <ac:grpSpMkLst>
            <pc:docMk/>
            <pc:sldMk cId="2832775796" sldId="783"/>
            <ac:grpSpMk id="8" creationId="{E3053079-479A-85CC-6EEB-FBE23A979696}"/>
          </ac:grpSpMkLst>
        </pc:grpChg>
        <pc:grpChg chg="mod">
          <ac:chgData name="Gerth Stølting Brodal" userId="04ef4784-6591-4f86-a140-f5c3b108582a" providerId="ADAL" clId="{D42492F9-9F0C-4C00-A413-C9ADD152F58A}" dt="2023-04-16T08:18:22.128" v="1211" actId="1035"/>
          <ac:grpSpMkLst>
            <pc:docMk/>
            <pc:sldMk cId="2832775796" sldId="783"/>
            <ac:grpSpMk id="10" creationId="{00000000-0000-0000-0000-000000000000}"/>
          </ac:grpSpMkLst>
        </pc:grpChg>
        <pc:graphicFrameChg chg="mod modGraphic">
          <ac:chgData name="Gerth Stølting Brodal" userId="04ef4784-6591-4f86-a140-f5c3b108582a" providerId="ADAL" clId="{D42492F9-9F0C-4C00-A413-C9ADD152F58A}" dt="2023-04-16T08:20:41.462" v="1296" actId="207"/>
          <ac:graphicFrameMkLst>
            <pc:docMk/>
            <pc:sldMk cId="2832775796" sldId="783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8:18:22.128" v="1211" actId="1035"/>
          <ac:graphicFrameMkLst>
            <pc:docMk/>
            <pc:sldMk cId="2832775796" sldId="783"/>
            <ac:graphicFrameMk id="11" creationId="{00000000-0000-0000-0000-000000000000}"/>
          </ac:graphicFrameMkLst>
        </pc:graphicFrameChg>
        <pc:cxnChg chg="mod">
          <ac:chgData name="Gerth Stølting Brodal" userId="04ef4784-6591-4f86-a140-f5c3b108582a" providerId="ADAL" clId="{D42492F9-9F0C-4C00-A413-C9ADD152F58A}" dt="2023-04-16T08:20:57.038" v="1297" actId="1076"/>
          <ac:cxnSpMkLst>
            <pc:docMk/>
            <pc:sldMk cId="2832775796" sldId="783"/>
            <ac:cxnSpMk id="9" creationId="{32F0C4F0-2046-10AE-3F62-81662588B213}"/>
          </ac:cxnSpMkLst>
        </pc:cxnChg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  <pc:graphicFrameChg chg="modGraphic">
          <ac:chgData name="Gerth Stølting Brodal" userId="04ef4784-6591-4f86-a140-f5c3b108582a" providerId="ADAL" clId="{D42492F9-9F0C-4C00-A413-C9ADD152F58A}" dt="2023-04-16T08:45:47.838" v="1480" actId="6549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D42492F9-9F0C-4C00-A413-C9ADD152F58A}" dt="2023-04-16T08:47:11.747" v="1483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  <pc:graphicFrameChg chg="modGraphic">
          <ac:chgData name="Gerth Stølting Brodal" userId="04ef4784-6591-4f86-a140-f5c3b108582a" providerId="ADAL" clId="{D42492F9-9F0C-4C00-A413-C9ADD152F58A}" dt="2023-04-16T08:48:48.689" v="1484" actId="207"/>
          <ac:graphicFrameMkLst>
            <pc:docMk/>
            <pc:sldMk cId="1121050547" sldId="793"/>
            <ac:graphicFrameMk id="4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D42492F9-9F0C-4C00-A413-C9ADD152F58A}" dt="2023-04-17T06:33:13.295" v="2033" actId="478"/>
          <ac:picMkLst>
            <pc:docMk/>
            <pc:sldMk cId="1121050547" sldId="793"/>
            <ac:picMk id="5" creationId="{FF7BE8F5-66DF-6C84-8431-60CB37B6E3F6}"/>
          </ac:picMkLst>
        </pc:picChg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  <pc:spChg chg="add mod">
          <ac:chgData name="Gerth Stølting Brodal" userId="04ef4784-6591-4f86-a140-f5c3b108582a" providerId="ADAL" clId="{D42492F9-9F0C-4C00-A413-C9ADD152F58A}" dt="2023-04-16T08:52:54.392" v="1611" actId="1036"/>
          <ac:spMkLst>
            <pc:docMk/>
            <pc:sldMk cId="3361084387" sldId="794"/>
            <ac:spMk id="5" creationId="{936A2807-631B-0640-32B8-94472DC6366E}"/>
          </ac:spMkLst>
        </pc:spChg>
        <pc:graphicFrameChg chg="mod">
          <ac:chgData name="Gerth Stølting Brodal" userId="04ef4784-6591-4f86-a140-f5c3b108582a" providerId="ADAL" clId="{D42492F9-9F0C-4C00-A413-C9ADD152F58A}" dt="2023-04-16T08:52:44.294" v="1599" actId="1036"/>
          <ac:graphicFrameMkLst>
            <pc:docMk/>
            <pc:sldMk cId="3361084387" sldId="794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  <pc:spChg chg="add mod">
          <ac:chgData name="Gerth Stølting Brodal" userId="04ef4784-6591-4f86-a140-f5c3b108582a" providerId="ADAL" clId="{D42492F9-9F0C-4C00-A413-C9ADD152F58A}" dt="2023-04-16T08:56:15.139" v="1762"/>
          <ac:spMkLst>
            <pc:docMk/>
            <pc:sldMk cId="2125248726" sldId="795"/>
            <ac:spMk id="3" creationId="{92CCF01C-3B77-FB18-E6F3-EEC7E36E1A83}"/>
          </ac:spMkLst>
        </pc:spChg>
      </pc:sldChg>
      <pc:sldChg chg="addSp modSp mod modNotesTx">
        <pc:chgData name="Gerth Stølting Brodal" userId="04ef4784-6591-4f86-a140-f5c3b108582a" providerId="ADAL" clId="{D42492F9-9F0C-4C00-A413-C9ADD152F58A}" dt="2023-04-19T11:43:36.229" v="2485" actId="20577"/>
        <pc:sldMkLst>
          <pc:docMk/>
          <pc:sldMk cId="3752852980" sldId="798"/>
        </pc:sldMkLst>
        <pc:spChg chg="add mod">
          <ac:chgData name="Gerth Stølting Brodal" userId="04ef4784-6591-4f86-a140-f5c3b108582a" providerId="ADAL" clId="{D42492F9-9F0C-4C00-A413-C9ADD152F58A}" dt="2023-04-16T09:15:37.795" v="2012" actId="20577"/>
          <ac:spMkLst>
            <pc:docMk/>
            <pc:sldMk cId="3752852980" sldId="798"/>
            <ac:spMk id="6" creationId="{906FD70E-611B-C398-9DA3-D666A942E3AB}"/>
          </ac:spMkLst>
        </pc:spChg>
        <pc:graphicFrameChg chg="mod modGraphic">
          <ac:chgData name="Gerth Stølting Brodal" userId="04ef4784-6591-4f86-a140-f5c3b108582a" providerId="ADAL" clId="{D42492F9-9F0C-4C00-A413-C9ADD152F58A}" dt="2023-04-19T11:42:18.698" v="2481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D42492F9-9F0C-4C00-A413-C9ADD152F58A}" dt="2023-04-16T09:15:34.681" v="2011" actId="1076"/>
          <ac:picMkLst>
            <pc:docMk/>
            <pc:sldMk cId="3752852980" sldId="798"/>
            <ac:picMk id="5" creationId="{1D382B19-9670-0A5B-34D4-4E12ED8911DC}"/>
          </ac:picMkLst>
        </pc:picChg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  <pc:graphicFrameChg chg="mod">
          <ac:chgData name="Gerth Stølting Brodal" userId="04ef4784-6591-4f86-a140-f5c3b108582a" providerId="ADAL" clId="{D42492F9-9F0C-4C00-A413-C9ADD152F58A}" dt="2023-04-16T09:19:42.129" v="2024" actId="1076"/>
          <ac:graphicFrameMkLst>
            <pc:docMk/>
            <pc:sldMk cId="2357954353" sldId="79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9:19:19.133" v="2023" actId="1076"/>
          <ac:graphicFrameMkLst>
            <pc:docMk/>
            <pc:sldMk cId="2357954353" sldId="799"/>
            <ac:graphicFrameMk id="8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  <pc:spChg chg="mod">
          <ac:chgData name="Gerth Stølting Brodal" userId="04ef4784-6591-4f86-a140-f5c3b108582a" providerId="ADAL" clId="{D42492F9-9F0C-4C00-A413-C9ADD152F58A}" dt="2023-04-16T08:01:36.308" v="1031" actId="20577"/>
          <ac:spMkLst>
            <pc:docMk/>
            <pc:sldMk cId="4262509072" sldId="800"/>
            <ac:spMk id="15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D42492F9-9F0C-4C00-A413-C9ADD152F58A}" dt="2023-04-27T16:21:25.184" v="2738" actId="6549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6T08:37:48.215" v="1311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  <pc:spChg chg="mod">
          <ac:chgData name="Gerth Stølting Brodal" userId="04ef4784-6591-4f86-a140-f5c3b108582a" providerId="ADAL" clId="{D42492F9-9F0C-4C00-A413-C9ADD152F58A}" dt="2023-04-16T08:05:31.323" v="1035" actId="20577"/>
          <ac:spMkLst>
            <pc:docMk/>
            <pc:sldMk cId="313089034" sldId="803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D42492F9-9F0C-4C00-A413-C9ADD152F58A}" dt="2023-04-16T08:05:34.139" v="1036" actId="478"/>
          <ac:spMkLst>
            <pc:docMk/>
            <pc:sldMk cId="313089034" sldId="803"/>
            <ac:spMk id="12" creationId="{00000000-0000-0000-0000-000000000000}"/>
          </ac:spMkLst>
        </pc:spChg>
        <pc:grpChg chg="del">
          <ac:chgData name="Gerth Stølting Brodal" userId="04ef4784-6591-4f86-a140-f5c3b108582a" providerId="ADAL" clId="{D42492F9-9F0C-4C00-A413-C9ADD152F58A}" dt="2023-04-16T08:10:00.831" v="1097" actId="478"/>
          <ac:grpSpMkLst>
            <pc:docMk/>
            <pc:sldMk cId="313089034" sldId="803"/>
            <ac:grpSpMk id="10" creationId="{00000000-0000-0000-0000-000000000000}"/>
          </ac:grpSpMkLst>
        </pc:grpChg>
        <pc:graphicFrameChg chg="add mod">
          <ac:chgData name="Gerth Stølting Brodal" userId="04ef4784-6591-4f86-a140-f5c3b108582a" providerId="ADAL" clId="{D42492F9-9F0C-4C00-A413-C9ADD152F58A}" dt="2023-04-16T08:13:50.647" v="1128"/>
          <ac:graphicFrameMkLst>
            <pc:docMk/>
            <pc:sldMk cId="313089034" sldId="803"/>
            <ac:graphicFrameMk id="3" creationId="{F23874A3-2D7E-2C00-3A95-4FDB95ED50AD}"/>
          </ac:graphicFrameMkLst>
        </pc:graphicFrameChg>
        <pc:graphicFrameChg chg="mod modGraphic">
          <ac:chgData name="Gerth Stølting Brodal" userId="04ef4784-6591-4f86-a140-f5c3b108582a" providerId="ADAL" clId="{D42492F9-9F0C-4C00-A413-C9ADD152F58A}" dt="2023-04-16T08:16:55.745" v="1193" actId="14734"/>
          <ac:graphicFrameMkLst>
            <pc:docMk/>
            <pc:sldMk cId="313089034" sldId="803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D42492F9-9F0C-4C00-A413-C9ADD152F58A}" dt="2023-04-16T08:05:34.139" v="1036" actId="478"/>
          <ac:graphicFrameMkLst>
            <pc:docMk/>
            <pc:sldMk cId="313089034" sldId="803"/>
            <ac:graphicFrameMk id="11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  <pc:spChg chg="del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3" creationId="{573BF443-4064-D859-66B3-EFBCF2505671}"/>
          </ac:spMkLst>
        </pc:spChg>
        <pc:spChg chg="add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5" creationId="{B8373685-09B8-A8BC-3CDF-269DEB50D7C6}"/>
          </ac:spMkLst>
        </pc:spChg>
      </pc:sldChg>
    </pc:docChg>
  </pc:docChgLst>
  <pc:docChgLst>
    <pc:chgData name="Gerth Stølting Brodal" userId="04ef4784-6591-4f86-a140-f5c3b108582a" providerId="ADAL" clId="{5904BCDA-7CE5-4474-A38E-00816E83B8C4}"/>
    <pc:docChg chg="custSel modSld">
      <pc:chgData name="Gerth Stølting Brodal" userId="04ef4784-6591-4f86-a140-f5c3b108582a" providerId="ADAL" clId="{5904BCDA-7CE5-4474-A38E-00816E83B8C4}" dt="2023-10-02T12:38:49.649" v="112" actId="313"/>
      <pc:docMkLst>
        <pc:docMk/>
      </pc:docMkLst>
      <pc:sldChg chg="modNotesTx">
        <pc:chgData name="Gerth Stølting Brodal" userId="04ef4784-6591-4f86-a140-f5c3b108582a" providerId="ADAL" clId="{5904BCDA-7CE5-4474-A38E-00816E83B8C4}" dt="2023-10-02T12:38:49.649" v="112" actId="313"/>
        <pc:sldMkLst>
          <pc:docMk/>
          <pc:sldMk cId="1764873955" sldId="7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</a:p>
          <a:p>
            <a:endParaRPr lang="en-US" b="0" baseline="0" dirty="0"/>
          </a:p>
          <a:p>
            <a:r>
              <a:rPr lang="en-US" b="0" baseline="0" dirty="0"/>
              <a:t>“yield from G” does not improve performance over “for x in G</a:t>
            </a:r>
            <a:r>
              <a:rPr lang="en-US" b="0" baseline="0"/>
              <a:t>: yield x”</a:t>
            </a:r>
            <a:endParaRPr lang="en-US" b="0" baseline="0" dirty="0"/>
          </a:p>
          <a:p>
            <a:r>
              <a:rPr lang="en-US" b="0" baseline="0" dirty="0"/>
              <a:t>See code: yield_recursive_performance_comparison.py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</a:t>
            </a:r>
            <a:r>
              <a:rPr lang="en-US"/>
              <a:t>the size </a:t>
            </a:r>
            <a:r>
              <a:rPr lang="en-US" dirty="0"/>
              <a:t>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</a:t>
            </a:r>
            <a:r>
              <a:rPr lang="en-US" baseline="0"/>
              <a:t>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</a:t>
            </a:r>
            <a:r>
              <a:rPr lang="en-US" baseline="0" dirty="0" err="1"/>
              <a:t>dicitonaries</a:t>
            </a:r>
            <a:r>
              <a:rPr lang="en-US" baseline="0" dirty="0"/>
              <a:t>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“The old sequence iteration protocol” is the term used in the documentation.</a:t>
            </a:r>
          </a:p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</a:p>
          <a:p>
            <a:endParaRPr lang="en-US" dirty="0"/>
          </a:p>
          <a:p>
            <a:r>
              <a:rPr lang="en-US" dirty="0"/>
              <a:t>The class </a:t>
            </a:r>
            <a:r>
              <a:rPr lang="en-US" dirty="0" err="1"/>
              <a:t>xml.etree.ElementTree.Element</a:t>
            </a:r>
            <a:r>
              <a:rPr lang="en-US" dirty="0"/>
              <a:t> (node in an XML document) is </a:t>
            </a:r>
            <a:r>
              <a:rPr lang="en-US" dirty="0" err="1"/>
              <a:t>iterable</a:t>
            </a:r>
            <a:r>
              <a:rPr lang="en-US" dirty="0"/>
              <a:t> by defining __</a:t>
            </a:r>
            <a:r>
              <a:rPr lang="en-US" dirty="0" err="1"/>
              <a:t>getitem</a:t>
            </a:r>
            <a:r>
              <a:rPr lang="en-US" dirty="0"/>
              <a:t>__, that is </a:t>
            </a:r>
            <a:r>
              <a:rPr lang="en-US"/>
              <a:t>list of </a:t>
            </a:r>
            <a:r>
              <a:rPr lang="en-US" dirty="0"/>
              <a:t>the children. It has no __</a:t>
            </a:r>
            <a:r>
              <a:rPr lang="en-US" dirty="0" err="1"/>
              <a:t>iter</a:t>
            </a:r>
            <a:r>
              <a:rPr lang="en-US" dirty="0"/>
              <a:t>__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generator.clos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objects act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6428"/>
              </p:ext>
            </p:extLst>
          </p:nvPr>
        </p:nvGraphicFramePr>
        <p:xfrm>
          <a:off x="1057236" y="2391648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8056D6-C424-74FA-BAE3-5493ACE8134B}"/>
              </a:ext>
            </a:extLst>
          </p:cNvPr>
          <p:cNvSpPr txBox="1"/>
          <p:nvPr/>
        </p:nvSpPr>
        <p:spPr>
          <a:xfrm>
            <a:off x="7515301" y="1508971"/>
            <a:ext cx="419150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  <a:latin typeface="Courier"/>
              </a:rPr>
              <a:t>for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r>
              <a:rPr lang="da-DK" b="1" dirty="0">
                <a:latin typeface="Courier"/>
              </a:rPr>
              <a:t> 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in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traverse</a:t>
            </a:r>
            <a:r>
              <a:rPr lang="da-DK" b="1" dirty="0">
                <a:latin typeface="Courier"/>
              </a:rPr>
              <a:t>(</a:t>
            </a:r>
            <a:r>
              <a:rPr lang="da-DK" b="1" dirty="0" err="1">
                <a:latin typeface="Courier"/>
              </a:rPr>
              <a:t>child</a:t>
            </a:r>
            <a:r>
              <a:rPr lang="da-DK" b="1" dirty="0">
                <a:latin typeface="Courier"/>
              </a:rPr>
              <a:t>):</a:t>
            </a:r>
          </a:p>
          <a:p>
            <a:r>
              <a:rPr lang="da-DK" b="1" dirty="0">
                <a:latin typeface="Courier"/>
              </a:rPr>
              <a:t>  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endParaRPr lang="da-DK" b="1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E5551-FE05-5632-52BB-F1C98A964A4D}"/>
              </a:ext>
            </a:extLst>
          </p:cNvPr>
          <p:cNvCxnSpPr>
            <a:cxnSpLocks/>
          </p:cNvCxnSpPr>
          <p:nvPr/>
        </p:nvCxnSpPr>
        <p:spPr>
          <a:xfrm flipH="1">
            <a:off x="6621514" y="2029087"/>
            <a:ext cx="1191012" cy="17704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98C91-FBF1-9B49-ED97-B99622E55B08}"/>
              </a:ext>
            </a:extLst>
          </p:cNvPr>
          <p:cNvSpPr txBox="1"/>
          <p:nvPr/>
        </p:nvSpPr>
        <p:spPr>
          <a:xfrm>
            <a:off x="7717221" y="1150883"/>
            <a:ext cx="37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without</a:t>
            </a:r>
            <a:r>
              <a:rPr lang="da-DK" dirty="0"/>
              <a:t>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 from</a:t>
            </a:r>
          </a:p>
        </p:txBody>
      </p: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4023-3078-C4B5-5312-0AF582E5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>
                <a:latin typeface="Courier"/>
              </a:rPr>
              <a:t>.</a:t>
            </a:r>
            <a:r>
              <a:rPr lang="da-DK" dirty="0" err="1">
                <a:latin typeface="Courier"/>
              </a:rPr>
              <a:t>close</a:t>
            </a:r>
            <a:r>
              <a:rPr lang="da-DK" dirty="0">
                <a:latin typeface="Courier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604B-5714-DD09-2AAD-A3CBA8DA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206"/>
            <a:ext cx="5075555" cy="276679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generator can be forced to terminate by calling 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.close()</a:t>
            </a:r>
          </a:p>
          <a:p>
            <a:r>
              <a:rPr lang="en-US" sz="2400" dirty="0"/>
              <a:t>Technically, the generator continues with a </a:t>
            </a:r>
            <a:r>
              <a:rPr lang="en-US" sz="2400" b="1" dirty="0" err="1">
                <a:latin typeface="Courier"/>
              </a:rPr>
              <a:t>GeneratorExit</a:t>
            </a:r>
            <a:r>
              <a:rPr lang="en-US" sz="2400" dirty="0"/>
              <a:t> exception raised, so that it can clean up before returning</a:t>
            </a:r>
          </a:p>
          <a:p>
            <a:r>
              <a:rPr lang="en-US" sz="2400" dirty="0"/>
              <a:t>Useful to release resources from generators, e.g., infinite generators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D05D8F-E4CE-D2B7-50BA-3357697B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1929"/>
              </p:ext>
            </p:extLst>
          </p:nvPr>
        </p:nvGraphicFramePr>
        <p:xfrm>
          <a:off x="838200" y="1723147"/>
          <a:ext cx="50755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9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u="non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seen = set()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integers generated so far</a:t>
                      </a:r>
                      <a:b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(seen) &lt; 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n)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value in seen: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continue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skip </a:t>
                      </a:r>
                      <a:r>
                        <a:rPr lang="en-US" sz="1400" b="1" u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dublicates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seen.add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u="none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649BBE-6858-C83D-689E-9BF61C41B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5797"/>
              </p:ext>
            </p:extLst>
          </p:nvPr>
        </p:nvGraphicFramePr>
        <p:xfrm>
          <a:off x="6436995" y="1723146"/>
          <a:ext cx="491680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77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492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(1_000_000_000)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191907382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sum(next(r) for _ in range(10_000_000))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4998986626629771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550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4F8254-3B6B-9066-A3DF-07C5FD9B238B}"/>
              </a:ext>
            </a:extLst>
          </p:cNvPr>
          <p:cNvCxnSpPr>
            <a:cxnSpLocks/>
          </p:cNvCxnSpPr>
          <p:nvPr/>
        </p:nvCxnSpPr>
        <p:spPr>
          <a:xfrm flipH="1" flipV="1">
            <a:off x="7772397" y="5573111"/>
            <a:ext cx="993231" cy="674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C5EE14-69FF-C096-E2FF-B209C461DA84}"/>
              </a:ext>
            </a:extLst>
          </p:cNvPr>
          <p:cNvSpPr txBox="1"/>
          <p:nvPr/>
        </p:nvSpPr>
        <p:spPr>
          <a:xfrm>
            <a:off x="6436995" y="6211669"/>
            <a:ext cx="491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releases the </a:t>
            </a:r>
            <a:r>
              <a:rPr lang="da-DK" b="1" dirty="0" err="1">
                <a:latin typeface="Courier"/>
              </a:rPr>
              <a:t>seen</a:t>
            </a:r>
            <a:r>
              <a:rPr lang="da-DK" dirty="0"/>
              <a:t> set </a:t>
            </a:r>
            <a:r>
              <a:rPr lang="da-DK" dirty="0" err="1"/>
              <a:t>containing</a:t>
            </a:r>
            <a:r>
              <a:rPr lang="da-DK" dirty="0"/>
              <a:t> 10.000.001 elements for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collection</a:t>
            </a:r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AD44B-46D3-C5E3-6C5C-5E22B9C06C68}"/>
              </a:ext>
            </a:extLst>
          </p:cNvPr>
          <p:cNvSpPr txBox="1"/>
          <p:nvPr/>
        </p:nvSpPr>
        <p:spPr>
          <a:xfrm>
            <a:off x="5825359" y="99403"/>
            <a:ext cx="6258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docs.python.org/3/reference/expressions.html#generator.close</a:t>
            </a:r>
            <a:endParaRPr lang="da-DK" dirty="0"/>
          </a:p>
          <a:p>
            <a:pPr algn="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263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5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28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50846</TotalTime>
  <Words>4644</Words>
  <Application>Microsoft Office PowerPoint</Application>
  <PresentationFormat>Widescreen</PresentationFormat>
  <Paragraphs>657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Generator .close()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2023-11-15T17:55:14Z</dcterms:modified>
</cp:coreProperties>
</file>