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804" r:id="rId27"/>
    <p:sldId id="618" r:id="rId28"/>
    <p:sldId id="511" r:id="rId29"/>
    <p:sldId id="801" r:id="rId30"/>
    <p:sldId id="798" r:id="rId31"/>
    <p:sldId id="79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00CF-040E-4FF6-8B35-86A8355B1F6F}" v="2" dt="2025-04-02T06:52:1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137" d="100"/>
          <a:sy n="137" d="100"/>
        </p:scale>
        <p:origin x="132" y="12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5DA4543F-F583-43DE-937B-D22729584F75}"/>
    <pc:docChg chg="undo custSel modSld">
      <pc:chgData name="Gerth Stølting Brodal" userId="04ef4784-6591-4f86-a140-f5c3b108582a" providerId="ADAL" clId="{5DA4543F-F583-43DE-937B-D22729584F75}" dt="2024-04-25T09:58:42.702" v="216" actId="20577"/>
      <pc:docMkLst>
        <pc:docMk/>
      </pc:docMkLst>
      <pc:sldChg chg="modNotesTx">
        <pc:chgData name="Gerth Stølting Brodal" userId="04ef4784-6591-4f86-a140-f5c3b108582a" providerId="ADAL" clId="{5DA4543F-F583-43DE-937B-D22729584F75}" dt="2024-04-14T18:53:04.967" v="1" actId="20577"/>
        <pc:sldMkLst>
          <pc:docMk/>
          <pc:sldMk cId="298046743" sldId="766"/>
        </pc:sldMkLst>
      </pc:sldChg>
      <pc:sldChg chg="modSp mod">
        <pc:chgData name="Gerth Stølting Brodal" userId="04ef4784-6591-4f86-a140-f5c3b108582a" providerId="ADAL" clId="{5DA4543F-F583-43DE-937B-D22729584F75}" dt="2024-04-14T19:27:24.007" v="3" actId="20577"/>
        <pc:sldMkLst>
          <pc:docMk/>
          <pc:sldMk cId="229453076" sldId="768"/>
        </pc:sldMkLst>
      </pc:sldChg>
      <pc:sldChg chg="modNotesTx">
        <pc:chgData name="Gerth Stølting Brodal" userId="04ef4784-6591-4f86-a140-f5c3b108582a" providerId="ADAL" clId="{5DA4543F-F583-43DE-937B-D22729584F75}" dt="2024-04-14T20:18:53.022" v="40" actId="20577"/>
        <pc:sldMkLst>
          <pc:docMk/>
          <pc:sldMk cId="2357954353" sldId="799"/>
        </pc:sldMkLst>
      </pc:sldChg>
      <pc:sldChg chg="modNotesTx">
        <pc:chgData name="Gerth Stølting Brodal" userId="04ef4784-6591-4f86-a140-f5c3b108582a" providerId="ADAL" clId="{5DA4543F-F583-43DE-937B-D22729584F75}" dt="2024-04-25T09:58:42.702" v="216" actId="20577"/>
        <pc:sldMkLst>
          <pc:docMk/>
          <pc:sldMk cId="702637341" sldId="804"/>
        </pc:sldMkLst>
      </pc:sldChg>
    </pc:docChg>
  </pc:docChgLst>
  <pc:docChgLst>
    <pc:chgData name="Gerth Stølting Brodal" userId="04ef4784-6591-4f86-a140-f5c3b108582a" providerId="ADAL" clId="{D8F300CF-040E-4FF6-8B35-86A8355B1F6F}"/>
    <pc:docChg chg="modSld">
      <pc:chgData name="Gerth Stølting Brodal" userId="04ef4784-6591-4f86-a140-f5c3b108582a" providerId="ADAL" clId="{D8F300CF-040E-4FF6-8B35-86A8355B1F6F}" dt="2025-04-02T06:36:45.577" v="0" actId="20577"/>
      <pc:docMkLst>
        <pc:docMk/>
      </pc:docMkLst>
      <pc:sldChg chg="modSp">
        <pc:chgData name="Gerth Stølting Brodal" userId="04ef4784-6591-4f86-a140-f5c3b108582a" providerId="ADAL" clId="{D8F300CF-040E-4FF6-8B35-86A8355B1F6F}" dt="2025-04-02T06:36:45.577" v="0" actId="20577"/>
        <pc:sldMkLst>
          <pc:docMk/>
          <pc:sldMk cId="2832775796" sldId="783"/>
        </pc:sldMkLst>
        <pc:spChg chg="mod">
          <ac:chgData name="Gerth Stølting Brodal" userId="04ef4784-6591-4f86-a140-f5c3b108582a" providerId="ADAL" clId="{D8F300CF-040E-4FF6-8B35-86A8355B1F6F}" dt="2025-04-02T06:36:45.577" v="0" actId="20577"/>
          <ac:spMkLst>
            <pc:docMk/>
            <pc:sldMk cId="2832775796" sldId="783"/>
            <ac:spMk id="1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4089CCC-B90E-46C4-9B2A-F81B79956F50}"/>
    <pc:docChg chg="undo redo custSel addSld delSld modSld">
      <pc:chgData name="Gerth Stølting Brodal" userId="04ef4784-6591-4f86-a140-f5c3b108582a" providerId="ADAL" clId="{E4089CCC-B90E-46C4-9B2A-F81B79956F50}" dt="2023-11-15T17:55:11.226" v="1185" actId="1076"/>
      <pc:docMkLst>
        <pc:docMk/>
      </pc:docMkLst>
      <pc:sldChg chg="addSp modSp mod">
        <pc:chgData name="Gerth Stølting Brodal" userId="04ef4784-6591-4f86-a140-f5c3b108582a" providerId="ADAL" clId="{E4089CCC-B90E-46C4-9B2A-F81B79956F50}" dt="2023-11-15T17:16:57.120" v="121" actId="20577"/>
        <pc:sldMkLst>
          <pc:docMk/>
          <pc:sldMk cId="1764873955" sldId="780"/>
        </pc:sldMkLst>
      </pc:sldChg>
      <pc:sldChg chg="addSp delSp modSp new mod">
        <pc:chgData name="Gerth Stølting Brodal" userId="04ef4784-6591-4f86-a140-f5c3b108582a" providerId="ADAL" clId="{E4089CCC-B90E-46C4-9B2A-F81B79956F50}" dt="2023-11-15T17:55:11.226" v="1185" actId="1076"/>
        <pc:sldMkLst>
          <pc:docMk/>
          <pc:sldMk cId="702637341" sldId="804"/>
        </pc:sldMkLst>
      </pc:sldChg>
      <pc:sldChg chg="new del">
        <pc:chgData name="Gerth Stølting Brodal" userId="04ef4784-6591-4f86-a140-f5c3b108582a" providerId="ADAL" clId="{E4089CCC-B90E-46C4-9B2A-F81B79956F50}" dt="2023-11-15T17:18:11.069" v="124" actId="680"/>
        <pc:sldMkLst>
          <pc:docMk/>
          <pc:sldMk cId="2546384102" sldId="805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G: yield x”</a:t>
            </a:r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bug: </a:t>
            </a:r>
            <a:r>
              <a:rPr lang="da-DK" dirty="0" err="1"/>
              <a:t>r.close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release </a:t>
            </a:r>
            <a:r>
              <a:rPr lang="da-DK" dirty="0" err="1"/>
              <a:t>resources</a:t>
            </a:r>
            <a:endParaRPr lang="da-DK" dirty="0"/>
          </a:p>
          <a:p>
            <a:r>
              <a:rPr lang="da-DK" dirty="0"/>
              <a:t>https://github.com/python/cpython/issues</a:t>
            </a:r>
            <a:r>
              <a:rPr lang="da-DK"/>
              <a:t>/118272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the size 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2024: </a:t>
            </a:r>
            <a:r>
              <a:rPr lang="da-DK" b="1" dirty="0"/>
              <a:t>memory-profiler 0.61.0 is no longer </a:t>
            </a:r>
            <a:r>
              <a:rPr lang="da-DK" b="1" dirty="0" err="1"/>
              <a:t>maintained</a:t>
            </a:r>
            <a:endParaRPr lang="en-US" dirty="0"/>
          </a:p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(dictionaries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.clo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 acts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6428"/>
              </p:ext>
            </p:extLst>
          </p:nvPr>
        </p:nvGraphicFramePr>
        <p:xfrm>
          <a:off x="1057236" y="2391648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6D6-C424-74FA-BAE3-5493ACE8134B}"/>
              </a:ext>
            </a:extLst>
          </p:cNvPr>
          <p:cNvSpPr txBox="1"/>
          <p:nvPr/>
        </p:nvSpPr>
        <p:spPr>
          <a:xfrm>
            <a:off x="7515301" y="1508971"/>
            <a:ext cx="41915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"/>
              </a:rPr>
              <a:t>for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r>
              <a:rPr lang="da-DK" b="1" dirty="0">
                <a:latin typeface="Courier"/>
              </a:rPr>
              <a:t> 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in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traverse</a:t>
            </a:r>
            <a:r>
              <a:rPr lang="da-DK" b="1" dirty="0">
                <a:latin typeface="Courier"/>
              </a:rPr>
              <a:t>(</a:t>
            </a:r>
            <a:r>
              <a:rPr lang="da-DK" b="1" dirty="0" err="1">
                <a:latin typeface="Courier"/>
              </a:rPr>
              <a:t>child</a:t>
            </a:r>
            <a:r>
              <a:rPr lang="da-DK" b="1" dirty="0">
                <a:latin typeface="Courier"/>
              </a:rPr>
              <a:t>):</a:t>
            </a:r>
          </a:p>
          <a:p>
            <a:r>
              <a:rPr lang="da-DK" b="1" dirty="0">
                <a:latin typeface="Courier"/>
              </a:rPr>
              <a:t>  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endParaRPr lang="da-DK" b="1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E5551-FE05-5632-52BB-F1C98A964A4D}"/>
              </a:ext>
            </a:extLst>
          </p:cNvPr>
          <p:cNvCxnSpPr>
            <a:cxnSpLocks/>
          </p:cNvCxnSpPr>
          <p:nvPr/>
        </p:nvCxnSpPr>
        <p:spPr>
          <a:xfrm flipH="1">
            <a:off x="6621514" y="2029087"/>
            <a:ext cx="1191012" cy="1770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98C91-FBF1-9B49-ED97-B99622E55B08}"/>
              </a:ext>
            </a:extLst>
          </p:cNvPr>
          <p:cNvSpPr txBox="1"/>
          <p:nvPr/>
        </p:nvSpPr>
        <p:spPr>
          <a:xfrm>
            <a:off x="7717221" y="1150883"/>
            <a:ext cx="37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without</a:t>
            </a:r>
            <a:r>
              <a:rPr lang="da-DK" dirty="0"/>
              <a:t>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 from</a:t>
            </a:r>
          </a:p>
        </p:txBody>
      </p: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023-3078-C4B5-5312-0AF582E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>
                <a:latin typeface="Courier"/>
              </a:rPr>
              <a:t>.</a:t>
            </a:r>
            <a:r>
              <a:rPr lang="da-DK" dirty="0" err="1">
                <a:latin typeface="Courier"/>
              </a:rPr>
              <a:t>close</a:t>
            </a:r>
            <a:r>
              <a:rPr lang="da-DK" dirty="0">
                <a:latin typeface="Courier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04B-5714-DD09-2AAD-A3CBA8DA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206"/>
            <a:ext cx="5075555" cy="27667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generator can be forced to terminate by calling 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.close()</a:t>
            </a:r>
          </a:p>
          <a:p>
            <a:r>
              <a:rPr lang="en-US" sz="2400" dirty="0"/>
              <a:t>Technically, the generator continues with a </a:t>
            </a:r>
            <a:r>
              <a:rPr lang="en-US" sz="2400" b="1" dirty="0" err="1">
                <a:latin typeface="Courier"/>
              </a:rPr>
              <a:t>GeneratorExit</a:t>
            </a:r>
            <a:r>
              <a:rPr lang="en-US" sz="2400" dirty="0"/>
              <a:t> exception raised, so that it can clean up before returning</a:t>
            </a:r>
          </a:p>
          <a:p>
            <a:r>
              <a:rPr lang="en-US" sz="2400" dirty="0"/>
              <a:t>Useful to release resources from generators, e.g., infinite generators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D05D8F-E4CE-D2B7-50BA-3357697B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929"/>
              </p:ext>
            </p:extLst>
          </p:nvPr>
        </p:nvGraphicFramePr>
        <p:xfrm>
          <a:off x="838200" y="1723147"/>
          <a:ext cx="50755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u="non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seen = set()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integers generated so far</a:t>
                      </a:r>
                      <a:b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(seen) &lt; 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n)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value in seen: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continue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skip </a:t>
                      </a:r>
                      <a:r>
                        <a:rPr lang="en-US" sz="1400" b="1" u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dublicates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seen.add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u="none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649BBE-6858-C83D-689E-9BF61C4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797"/>
              </p:ext>
            </p:extLst>
          </p:nvPr>
        </p:nvGraphicFramePr>
        <p:xfrm>
          <a:off x="6436995" y="1723146"/>
          <a:ext cx="49168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77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492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(1_000_000_000)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191907382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sum(next(r) for _ in range(10_000_000))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4998986626629771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550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F8254-3B6B-9066-A3DF-07C5FD9B238B}"/>
              </a:ext>
            </a:extLst>
          </p:cNvPr>
          <p:cNvCxnSpPr>
            <a:cxnSpLocks/>
          </p:cNvCxnSpPr>
          <p:nvPr/>
        </p:nvCxnSpPr>
        <p:spPr>
          <a:xfrm flipH="1" flipV="1">
            <a:off x="7772397" y="5573111"/>
            <a:ext cx="993231" cy="67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5EE14-69FF-C096-E2FF-B209C461DA84}"/>
              </a:ext>
            </a:extLst>
          </p:cNvPr>
          <p:cNvSpPr txBox="1"/>
          <p:nvPr/>
        </p:nvSpPr>
        <p:spPr>
          <a:xfrm>
            <a:off x="6436995" y="6211669"/>
            <a:ext cx="491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releases the </a:t>
            </a:r>
            <a:r>
              <a:rPr lang="da-DK" b="1" dirty="0" err="1">
                <a:latin typeface="Courier"/>
              </a:rPr>
              <a:t>seen</a:t>
            </a:r>
            <a:r>
              <a:rPr lang="da-DK" dirty="0"/>
              <a:t> set </a:t>
            </a:r>
            <a:r>
              <a:rPr lang="da-DK" dirty="0" err="1"/>
              <a:t>containing</a:t>
            </a:r>
            <a:r>
              <a:rPr lang="da-DK" dirty="0"/>
              <a:t> 10.000.001 elements for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D44B-46D3-C5E3-6C5C-5E22B9C06C68}"/>
              </a:ext>
            </a:extLst>
          </p:cNvPr>
          <p:cNvSpPr txBox="1"/>
          <p:nvPr/>
        </p:nvSpPr>
        <p:spPr>
          <a:xfrm>
            <a:off x="5825359" y="99403"/>
            <a:ext cx="625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docs.python.org/3/reference/expressions.html#generator.close</a:t>
            </a:r>
            <a:endParaRPr lang="da-DK" dirty="0"/>
          </a:p>
          <a:p>
            <a:pPr algn="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263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51010</TotalTime>
  <Words>4677</Words>
  <Application>Microsoft Office PowerPoint</Application>
  <PresentationFormat>Widescreen</PresentationFormat>
  <Paragraphs>660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Generator .close()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2025-04-02T06:52:14Z</dcterms:modified>
</cp:coreProperties>
</file>