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75" r:id="rId10"/>
    <p:sldId id="767" r:id="rId11"/>
    <p:sldId id="754" r:id="rId12"/>
    <p:sldId id="768" r:id="rId13"/>
    <p:sldId id="755" r:id="rId14"/>
    <p:sldId id="756" r:id="rId15"/>
    <p:sldId id="762" r:id="rId16"/>
    <p:sldId id="757" r:id="rId17"/>
    <p:sldId id="763" r:id="rId18"/>
    <p:sldId id="764" r:id="rId19"/>
    <p:sldId id="765" r:id="rId20"/>
    <p:sldId id="769" r:id="rId21"/>
    <p:sldId id="758" r:id="rId22"/>
    <p:sldId id="771" r:id="rId23"/>
    <p:sldId id="770" r:id="rId24"/>
    <p:sldId id="774" r:id="rId25"/>
    <p:sldId id="773" r:id="rId26"/>
    <p:sldId id="740" r:id="rId27"/>
    <p:sldId id="761" r:id="rId28"/>
    <p:sldId id="741" r:id="rId29"/>
    <p:sldId id="742" r:id="rId30"/>
    <p:sldId id="766" r:id="rId31"/>
    <p:sldId id="760" r:id="rId32"/>
    <p:sldId id="759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E23E9-4768-40CE-B370-48443915BC4B}" v="7" dt="2025-03-26T08:12:11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46011" autoAdjust="0"/>
  </p:normalViewPr>
  <p:slideViewPr>
    <p:cSldViewPr snapToGrid="0">
      <p:cViewPr varScale="1">
        <p:scale>
          <a:sx n="91" d="100"/>
          <a:sy n="91" d="100"/>
        </p:scale>
        <p:origin x="3931" y="53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316340A-942C-45D6-9D7E-5900E7876E8F}"/>
    <pc:docChg chg="undo custSel addSld delSld modSld">
      <pc:chgData name="Gerth Stølting Brodal" userId="04ef4784-6591-4f86-a140-f5c3b108582a" providerId="ADAL" clId="{F316340A-942C-45D6-9D7E-5900E7876E8F}" dt="2023-04-12T10:58:33.252" v="666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</pc:sldChg>
      <pc:sldChg chg="modSp mod">
        <pc:chgData name="Gerth Stølting Brodal" userId="04ef4784-6591-4f86-a140-f5c3b108582a" providerId="ADAL" clId="{F316340A-942C-45D6-9D7E-5900E7876E8F}" dt="2023-04-12T07:51:50.733" v="197" actId="20577"/>
        <pc:sldMkLst>
          <pc:docMk/>
          <pc:sldMk cId="4115646034" sldId="753"/>
        </pc:sldMkLst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</pc:sldChg>
      <pc:sldChg chg="modSp mod modNotesTx">
        <pc:chgData name="Gerth Stølting Brodal" userId="04ef4784-6591-4f86-a140-f5c3b108582a" providerId="ADAL" clId="{F316340A-942C-45D6-9D7E-5900E7876E8F}" dt="2023-04-12T10:58:33.252" v="666" actId="20577"/>
        <pc:sldMkLst>
          <pc:docMk/>
          <pc:sldMk cId="1886750958" sldId="758"/>
        </pc:sldMkLst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  <pc:sldChg chg="addSp delSp modSp mod">
        <pc:chgData name="Gerth Stølting Brodal" userId="04ef4784-6591-4f86-a140-f5c3b108582a" providerId="ADAL" clId="{F316340A-942C-45D6-9D7E-5900E7876E8F}" dt="2023-04-12T10:42:11.709" v="509" actId="5793"/>
        <pc:sldMkLst>
          <pc:docMk/>
          <pc:sldMk cId="3441406672" sldId="769"/>
        </pc:sldMkLst>
      </pc:sldChg>
      <pc:sldChg chg="addSp delSp modSp add mod modNotesTx">
        <pc:chgData name="Gerth Stølting Brodal" userId="04ef4784-6591-4f86-a140-f5c3b108582a" providerId="ADAL" clId="{F316340A-942C-45D6-9D7E-5900E7876E8F}" dt="2023-04-12T10:36:44.142" v="463" actId="1076"/>
        <pc:sldMkLst>
          <pc:docMk/>
          <pc:sldMk cId="1808197162" sldId="775"/>
        </pc:sldMkLst>
      </pc:sldChg>
      <pc:sldChg chg="new del">
        <pc:chgData name="Gerth Stølting Brodal" userId="04ef4784-6591-4f86-a140-f5c3b108582a" providerId="ADAL" clId="{F316340A-942C-45D6-9D7E-5900E7876E8F}" dt="2023-04-12T10:28:04.560" v="360" actId="680"/>
        <pc:sldMkLst>
          <pc:docMk/>
          <pc:sldMk cId="2359873387" sldId="776"/>
        </pc:sldMkLst>
      </pc:sldChg>
      <pc:sldChg chg="delSp modSp new del mod">
        <pc:chgData name="Gerth Stølting Brodal" userId="04ef4784-6591-4f86-a140-f5c3b108582a" providerId="ADAL" clId="{F316340A-942C-45D6-9D7E-5900E7876E8F}" dt="2023-04-12T10:34:57.810" v="413" actId="47"/>
        <pc:sldMkLst>
          <pc:docMk/>
          <pc:sldMk cId="3389015899" sldId="776"/>
        </pc:sldMkLst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</pc:sldChg>
    </pc:docChg>
  </pc:docChgLst>
  <pc:docChgLst>
    <pc:chgData name="Gerth Stølting Brodal" userId="04ef4784-6591-4f86-a140-f5c3b108582a" providerId="ADAL" clId="{0BAB94BD-0E9F-4ADC-9293-77F5DC9D0D68}"/>
    <pc:docChg chg="modSld">
      <pc:chgData name="Gerth Stølting Brodal" userId="04ef4784-6591-4f86-a140-f5c3b108582a" providerId="ADAL" clId="{0BAB94BD-0E9F-4ADC-9293-77F5DC9D0D68}" dt="2024-04-08T12:25:42.513" v="60" actId="20577"/>
      <pc:docMkLst>
        <pc:docMk/>
      </pc:docMkLst>
      <pc:sldChg chg="modSp mod">
        <pc:chgData name="Gerth Stølting Brodal" userId="04ef4784-6591-4f86-a140-f5c3b108582a" providerId="ADAL" clId="{0BAB94BD-0E9F-4ADC-9293-77F5DC9D0D68}" dt="2024-04-08T07:50:28.309" v="42" actId="20577"/>
        <pc:sldMkLst>
          <pc:docMk/>
          <pc:sldMk cId="3157069365" sldId="740"/>
        </pc:sldMkLst>
      </pc:sldChg>
      <pc:sldChg chg="modNotesTx">
        <pc:chgData name="Gerth Stølting Brodal" userId="04ef4784-6591-4f86-a140-f5c3b108582a" providerId="ADAL" clId="{0BAB94BD-0E9F-4ADC-9293-77F5DC9D0D68}" dt="2024-04-08T07:17:49.620" v="41" actId="20577"/>
        <pc:sldMkLst>
          <pc:docMk/>
          <pc:sldMk cId="4115646034" sldId="753"/>
        </pc:sldMkLst>
      </pc:sldChg>
      <pc:sldChg chg="modSp mod">
        <pc:chgData name="Gerth Stølting Brodal" userId="04ef4784-6591-4f86-a140-f5c3b108582a" providerId="ADAL" clId="{0BAB94BD-0E9F-4ADC-9293-77F5DC9D0D68}" dt="2024-04-08T12:25:42.513" v="60" actId="20577"/>
        <pc:sldMkLst>
          <pc:docMk/>
          <pc:sldMk cId="2510596143" sldId="755"/>
        </pc:sldMkLst>
      </pc:sldChg>
    </pc:docChg>
  </pc:docChgLst>
  <pc:docChgLst>
    <pc:chgData name="Gerth Stølting Brodal" userId="04ef4784-6591-4f86-a140-f5c3b108582a" providerId="ADAL" clId="{E52E23E9-4768-40CE-B370-48443915BC4B}"/>
    <pc:docChg chg="undo custSel modSld">
      <pc:chgData name="Gerth Stølting Brodal" userId="04ef4784-6591-4f86-a140-f5c3b108582a" providerId="ADAL" clId="{E52E23E9-4768-40CE-B370-48443915BC4B}" dt="2025-03-26T08:12:40.448" v="196" actId="1035"/>
      <pc:docMkLst>
        <pc:docMk/>
      </pc:docMkLst>
      <pc:sldChg chg="addSp modSp mod">
        <pc:chgData name="Gerth Stølting Brodal" userId="04ef4784-6591-4f86-a140-f5c3b108582a" providerId="ADAL" clId="{E52E23E9-4768-40CE-B370-48443915BC4B}" dt="2025-03-26T07:50:23.260" v="81" actId="1038"/>
        <pc:sldMkLst>
          <pc:docMk/>
          <pc:sldMk cId="4115646034" sldId="753"/>
        </pc:sldMkLst>
        <pc:spChg chg="add mod">
          <ac:chgData name="Gerth Stølting Brodal" userId="04ef4784-6591-4f86-a140-f5c3b108582a" providerId="ADAL" clId="{E52E23E9-4768-40CE-B370-48443915BC4B}" dt="2025-03-26T07:50:23.260" v="81" actId="1038"/>
          <ac:spMkLst>
            <pc:docMk/>
            <pc:sldMk cId="4115646034" sldId="753"/>
            <ac:spMk id="9" creationId="{CF633ABE-04BB-BEA3-2AB1-AB1DF2823887}"/>
          </ac:spMkLst>
        </pc:spChg>
        <pc:graphicFrameChg chg="modGraphic">
          <ac:chgData name="Gerth Stølting Brodal" userId="04ef4784-6591-4f86-a140-f5c3b108582a" providerId="ADAL" clId="{E52E23E9-4768-40CE-B370-48443915BC4B}" dt="2025-03-26T07:49:43.108" v="7" actId="20577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E52E23E9-4768-40CE-B370-48443915BC4B}" dt="2025-03-26T07:49:54.588" v="9" actId="1076"/>
          <ac:picMkLst>
            <pc:docMk/>
            <pc:sldMk cId="4115646034" sldId="753"/>
            <ac:picMk id="3" creationId="{DC2D2D41-C5E8-9710-8570-8CC2097A8D39}"/>
          </ac:picMkLst>
        </pc:picChg>
      </pc:sldChg>
      <pc:sldChg chg="modSp mod">
        <pc:chgData name="Gerth Stølting Brodal" userId="04ef4784-6591-4f86-a140-f5c3b108582a" providerId="ADAL" clId="{E52E23E9-4768-40CE-B370-48443915BC4B}" dt="2025-03-26T08:12:40.448" v="196" actId="1035"/>
        <pc:sldMkLst>
          <pc:docMk/>
          <pc:sldMk cId="3441406672" sldId="769"/>
        </pc:sldMkLst>
        <pc:graphicFrameChg chg="mod modGraphic">
          <ac:chgData name="Gerth Stølting Brodal" userId="04ef4784-6591-4f86-a140-f5c3b108582a" providerId="ADAL" clId="{E52E23E9-4768-40CE-B370-48443915BC4B}" dt="2025-03-26T08:12:40.448" v="196" actId="1035"/>
          <ac:graphicFrameMkLst>
            <pc:docMk/>
            <pc:sldMk cId="3441406672" sldId="769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52E23E9-4768-40CE-B370-48443915BC4B}" dt="2025-03-26T07:57:50.004" v="152" actId="20577"/>
        <pc:sldMkLst>
          <pc:docMk/>
          <pc:sldMk cId="1808197162" sldId="775"/>
        </pc:sldMkLst>
        <pc:graphicFrameChg chg="mod modGraphic">
          <ac:chgData name="Gerth Stølting Brodal" userId="04ef4784-6591-4f86-a140-f5c3b108582a" providerId="ADAL" clId="{E52E23E9-4768-40CE-B370-48443915BC4B}" dt="2025-03-26T07:56:22.326" v="88" actId="20577"/>
          <ac:graphicFrameMkLst>
            <pc:docMk/>
            <pc:sldMk cId="1808197162" sldId="77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</pc:sldChg>
    </pc:docChg>
  </pc:docChgLst>
  <pc:docChgLst>
    <pc:chgData name="Gerth Stølting Brodal" userId="04ef4784-6591-4f86-a140-f5c3b108582a" providerId="ADAL" clId="{0BA5ECDB-CBBA-4E45-A197-F342682FF4EC}"/>
    <pc:docChg chg="custSel modSld">
      <pc:chgData name="Gerth Stølting Brodal" userId="04ef4784-6591-4f86-a140-f5c3b108582a" providerId="ADAL" clId="{0BA5ECDB-CBBA-4E45-A197-F342682FF4EC}" dt="2024-04-10T07:07:23.170" v="85" actId="20577"/>
      <pc:docMkLst>
        <pc:docMk/>
      </pc:docMkLst>
      <pc:sldChg chg="modNotesTx">
        <pc:chgData name="Gerth Stølting Brodal" userId="04ef4784-6591-4f86-a140-f5c3b108582a" providerId="ADAL" clId="{0BA5ECDB-CBBA-4E45-A197-F342682FF4EC}" dt="2024-04-10T07:07:23.170" v="85" actId="20577"/>
        <pc:sldMkLst>
          <pc:docMk/>
          <pc:sldMk cId="4024228852" sldId="7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 v for eigenvalue lambda:  A * v = lambda * v</a:t>
            </a:r>
          </a:p>
          <a:p>
            <a:endParaRPr lang="en-US" dirty="0"/>
          </a:p>
          <a:p>
            <a:r>
              <a:rPr lang="en-US" dirty="0" err="1"/>
              <a:t>eig_values</a:t>
            </a:r>
            <a:r>
              <a:rPr lang="en-US" dirty="0"/>
              <a:t>, </a:t>
            </a:r>
            <a:r>
              <a:rPr lang="en-US" dirty="0" err="1"/>
              <a:t>eig_vectors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(x)  # </a:t>
            </a:r>
            <a:r>
              <a:rPr lang="en-US" dirty="0" err="1"/>
              <a:t>eig_vectors</a:t>
            </a:r>
            <a:r>
              <a:rPr lang="en-US" dirty="0"/>
              <a:t> = matrix, each column an eigenvector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c in enumerate(</a:t>
            </a:r>
            <a:r>
              <a:rPr lang="en-US" dirty="0" err="1"/>
              <a:t>eig_values</a:t>
            </a:r>
            <a:r>
              <a:rPr lang="en-US" dirty="0"/>
              <a:t>):</a:t>
            </a:r>
          </a:p>
          <a:p>
            <a:r>
              <a:rPr lang="en-US" dirty="0"/>
              <a:t>    v = </a:t>
            </a:r>
            <a:r>
              <a:rPr lang="en-US" b="1" dirty="0" err="1"/>
              <a:t>eig_vectors</a:t>
            </a:r>
            <a:r>
              <a:rPr lang="en-US" b="1" dirty="0"/>
              <a:t>[:,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=}, {c=}, {v=}')</a:t>
            </a:r>
          </a:p>
          <a:p>
            <a:r>
              <a:rPr lang="en-US" dirty="0"/>
              <a:t>    print(x @ v, c *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= matrix with values interpreted as how bright </a:t>
            </a:r>
            <a:r>
              <a:rPr lang="en-US"/>
              <a:t>each pixel is</a:t>
            </a:r>
            <a:endParaRPr lang="en-US" dirty="0"/>
          </a:p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</a:t>
            </a:r>
            <a:r>
              <a:rPr lang="en-US" baseline="0"/>
              <a:t>with </a:t>
            </a:r>
            <a:r>
              <a:rPr lang="en-US" b="1" baseline="0"/>
              <a:t>int32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/>
              <a:t>Until</a:t>
            </a:r>
            <a:r>
              <a:rPr lang="da-DK" b="0" dirty="0"/>
              <a:t> </a:t>
            </a:r>
            <a:r>
              <a:rPr lang="da-DK" b="0" dirty="0" err="1"/>
              <a:t>numpy</a:t>
            </a:r>
            <a:r>
              <a:rPr lang="da-DK" b="0" dirty="0"/>
              <a:t> Version 2.0 </a:t>
            </a:r>
            <a:r>
              <a:rPr lang="da-DK" b="0" dirty="0" err="1"/>
              <a:t>one</a:t>
            </a:r>
            <a:r>
              <a:rPr lang="da-DK" b="0" dirty="0"/>
              <a:t> </a:t>
            </a:r>
            <a:r>
              <a:rPr lang="da-DK" b="0" dirty="0" err="1"/>
              <a:t>could</a:t>
            </a:r>
            <a:r>
              <a:rPr lang="da-DK" b="0" dirty="0"/>
              <a:t> </a:t>
            </a:r>
            <a:r>
              <a:rPr lang="da-DK" b="0" dirty="0" err="1"/>
              <a:t>use</a:t>
            </a:r>
            <a:r>
              <a:rPr lang="da-DK" b="0" dirty="0"/>
              <a:t> </a:t>
            </a:r>
            <a:r>
              <a:rPr lang="da-DK" b="0" dirty="0" err="1"/>
              <a:t>np</a:t>
            </a:r>
            <a:r>
              <a:rPr lang="da-DK" b="0" dirty="0"/>
              <a:t>.</a:t>
            </a:r>
            <a:r>
              <a:rPr lang="en-US" b="0" dirty="0" err="1"/>
              <a:t>sctypes</a:t>
            </a:r>
            <a:r>
              <a:rPr lang="en-US" b="0" dirty="0"/>
              <a:t> to get all types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Two%27s_comp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arrays.scala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29625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800" b="1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modifies view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13852"/>
              </p:ext>
            </p:extLst>
          </p:nvPr>
        </p:nvGraphicFramePr>
        <p:xfrm>
          <a:off x="667473" y="941964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013425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059233"/>
            <a:ext cx="487666" cy="405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66382-8AC1-0451-54AF-8938A0E11DE0}"/>
              </a:ext>
            </a:extLst>
          </p:cNvPr>
          <p:cNvSpPr txBox="1"/>
          <p:nvPr/>
        </p:nvSpPr>
        <p:spPr>
          <a:xfrm>
            <a:off x="6096000" y="64931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results using </a:t>
            </a:r>
            <a:r>
              <a:rPr lang="en-US" dirty="0"/>
              <a:t>a 32-bit Python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1328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866"/>
              </p:ext>
            </p:extLst>
          </p:nvPr>
        </p:nvGraphicFramePr>
        <p:xfrm>
          <a:off x="385470" y="3188678"/>
          <a:ext cx="5407660" cy="321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2919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32554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D558B-CB5C-7358-81C4-F89F0C390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2705237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360F1-9E79-437F-563D-1AB4F2FF4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3172037"/>
            <a:ext cx="487666" cy="4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E11-280A-D180-A5C2-DD65A037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4611373"/>
            <a:ext cx="487666" cy="40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6384-E6A7-5312-84B2-3623373007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5742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9118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 smtClean="0">
                                      <a:solidFill>
                                        <a:srgbClr val="FF0000"/>
                                      </a:solidFill>
                                    </a:rPr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>
                                      <a:solidFill>
                                        <a:srgbClr val="FF0000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solidFill>
                                        <a:schemeClr val="accent5"/>
                                      </a:solidFill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smtClean="0">
                                      <a:solidFill>
                                        <a:srgbClr val="FF0000"/>
                                      </a:solidFill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known</a:t>
                </a:r>
                <a:r>
                  <a:rPr lang="da-DK" dirty="0"/>
                  <a:t>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fit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97701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2D2D41-C5E8-9710-8570-8CC2097A8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4658413"/>
            <a:ext cx="487666" cy="405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33ABE-04BB-BEA3-2AB1-AB1DF2823887}"/>
              </a:ext>
            </a:extLst>
          </p:cNvPr>
          <p:cNvSpPr txBox="1"/>
          <p:nvPr/>
        </p:nvSpPr>
        <p:spPr>
          <a:xfrm>
            <a:off x="11486271" y="498690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slow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592965"/>
            <a:ext cx="10515600" cy="761670"/>
          </a:xfrm>
        </p:spPr>
        <p:txBody>
          <a:bodyPr/>
          <a:lstStyle/>
          <a:p>
            <a:r>
              <a:rPr lang="da-DK" dirty="0" err="1"/>
              <a:t>Supported</a:t>
            </a:r>
            <a:r>
              <a:rPr lang="da-DK" dirty="0"/>
              <a:t> </a:t>
            </a:r>
            <a:r>
              <a:rPr lang="da-DK" dirty="0" err="1"/>
              <a:t>dtypes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45987"/>
              </p:ext>
            </p:extLst>
          </p:nvPr>
        </p:nvGraphicFramePr>
        <p:xfrm>
          <a:off x="703790" y="2685144"/>
          <a:ext cx="10784420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42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list(np.sctypeDict)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['bool', 'float16', 'float32', 'float64', 'longdouble', 'complex64', 'complex128', 'clongdouble', 'bytes_', 'str_', 'void', 'object_', 'datetime64', 'timedelta64', 'int8', 'byte', 'uint8', 'ubyte', 'int16', 'short', 'uint16', 'ushort', 'intc', 'uintc', 'int32', 'long', 'uint32', 'ulong', 'int64', 'longlong', 'uint64', 'ulonglong', 'intp', 'uintp', 'double', 'cdouble', 'single', 'csingle', 'half', 'bool_', 'int_', 'uint', 'float', 'complex', 'object', 'bytes', 'a', 'int', 'str', 'unicode']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https://numpy.org/doc/stable/reference/arrays.scalars.html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16040-C9A5-A366-CE73-A03CC8D4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075"/>
          </a:xfrm>
        </p:spPr>
        <p:txBody>
          <a:bodyPr/>
          <a:lstStyle/>
          <a:p>
            <a:r>
              <a:rPr lang="en-US" dirty="0"/>
              <a:t>The supported </a:t>
            </a:r>
            <a:r>
              <a:rPr lang="en-US" dirty="0" err="1"/>
              <a:t>dtypes</a:t>
            </a:r>
            <a:r>
              <a:rPr lang="en-US" dirty="0"/>
              <a:t> is platform dependent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95352-3BFA-56A0-BE47-AAC9F26B1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" y="181693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50144</TotalTime>
  <Words>6148</Words>
  <Application>Microsoft Office PowerPoint</Application>
  <PresentationFormat>Widescreen</PresentationFormat>
  <Paragraphs>714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Supported dtypes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1748</cp:revision>
  <dcterms:created xsi:type="dcterms:W3CDTF">2017-10-19T06:54:16Z</dcterms:created>
  <dcterms:modified xsi:type="dcterms:W3CDTF">2025-03-31T13:54:35Z</dcterms:modified>
</cp:coreProperties>
</file>