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13" r:id="rId17"/>
    <p:sldId id="563" r:id="rId18"/>
    <p:sldId id="565" r:id="rId19"/>
    <p:sldId id="566" r:id="rId20"/>
    <p:sldId id="567" r:id="rId21"/>
    <p:sldId id="544" r:id="rId22"/>
    <p:sldId id="5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BA"/>
    <a:srgbClr val="249D24"/>
    <a:srgbClr val="FF7E0B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45" d="100"/>
          <a:sy n="45" d="100"/>
        </p:scale>
        <p:origin x="1328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176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32A0BADB-2EDA-40A0-B15A-8D58BACC3113}"/>
    <pc:docChg chg="undo custSel addSld modSld">
      <pc:chgData name="Gerth Stølting Brodal" userId="04ef4784-6591-4f86-a140-f5c3b108582a" providerId="ADAL" clId="{32A0BADB-2EDA-40A0-B15A-8D58BACC3113}" dt="2023-07-15T12:39:46.204" v="340" actId="1076"/>
      <pc:docMkLst>
        <pc:docMk/>
      </pc:docMkLst>
      <pc:sldChg chg="addSp delSp modSp add mod">
        <pc:chgData name="Gerth Stølting Brodal" userId="04ef4784-6591-4f86-a140-f5c3b108582a" providerId="ADAL" clId="{32A0BADB-2EDA-40A0-B15A-8D58BACC3113}" dt="2023-07-15T12:39:46.204" v="340" actId="1076"/>
        <pc:sldMkLst>
          <pc:docMk/>
          <pc:sldMk cId="637895129" sldId="513"/>
        </pc:sldMkLst>
        <pc:spChg chg="mod">
          <ac:chgData name="Gerth Stølting Brodal" userId="04ef4784-6591-4f86-a140-f5c3b108582a" providerId="ADAL" clId="{32A0BADB-2EDA-40A0-B15A-8D58BACC3113}" dt="2023-07-15T12:08:42.602" v="65" actId="1076"/>
          <ac:spMkLst>
            <pc:docMk/>
            <pc:sldMk cId="637895129" sldId="513"/>
            <ac:spMk id="6" creationId="{00000000-0000-0000-0000-000000000000}"/>
          </ac:spMkLst>
        </pc:spChg>
        <pc:spChg chg="del">
          <ac:chgData name="Gerth Stølting Brodal" userId="04ef4784-6591-4f86-a140-f5c3b108582a" providerId="ADAL" clId="{32A0BADB-2EDA-40A0-B15A-8D58BACC3113}" dt="2023-07-15T11:51:08.087" v="45" actId="478"/>
          <ac:spMkLst>
            <pc:docMk/>
            <pc:sldMk cId="637895129" sldId="513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23:48.689" v="185" actId="1076"/>
          <ac:spMkLst>
            <pc:docMk/>
            <pc:sldMk cId="637895129" sldId="5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37:11.308" v="281" actId="1035"/>
          <ac:spMkLst>
            <pc:docMk/>
            <pc:sldMk cId="637895129" sldId="513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32A0BADB-2EDA-40A0-B15A-8D58BACC3113}" dt="2023-07-15T12:39:41.762" v="339" actId="14100"/>
          <ac:spMkLst>
            <pc:docMk/>
            <pc:sldMk cId="637895129" sldId="513"/>
            <ac:spMk id="39" creationId="{ACD34319-F395-A2F2-21A5-0C7A1D6F137B}"/>
          </ac:spMkLst>
        </pc:s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4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8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22" creationId="{00000000-0000-0000-0000-000000000000}"/>
          </ac:grpSpMkLst>
        </pc:grpChg>
        <pc:grpChg chg="add mod">
          <ac:chgData name="Gerth Stølting Brodal" userId="04ef4784-6591-4f86-a140-f5c3b108582a" providerId="ADAL" clId="{32A0BADB-2EDA-40A0-B15A-8D58BACC3113}" dt="2023-07-15T12:23:54.878" v="186" actId="1076"/>
          <ac:grpSpMkLst>
            <pc:docMk/>
            <pc:sldMk cId="637895129" sldId="513"/>
            <ac:grpSpMk id="26" creationId="{E3C1A19D-FB28-1700-35F0-784951085ABA}"/>
          </ac:grpSpMkLst>
        </pc:grpChg>
        <pc:grpChg chg="add mod">
          <ac:chgData name="Gerth Stølting Brodal" userId="04ef4784-6591-4f86-a140-f5c3b108582a" providerId="ADAL" clId="{32A0BADB-2EDA-40A0-B15A-8D58BACC3113}" dt="2023-07-15T12:35:06.081" v="263" actId="1076"/>
          <ac:grpSpMkLst>
            <pc:docMk/>
            <pc:sldMk cId="637895129" sldId="513"/>
            <ac:grpSpMk id="29" creationId="{8FDA7B88-B8CF-2A93-2D59-BA63F35D6ED6}"/>
          </ac:grpSpMkLst>
        </pc:grpChg>
        <pc:graphicFrameChg chg="mod modGraphic">
          <ac:chgData name="Gerth Stølting Brodal" userId="04ef4784-6591-4f86-a140-f5c3b108582a" providerId="ADAL" clId="{32A0BADB-2EDA-40A0-B15A-8D58BACC3113}" dt="2023-07-15T12:37:36.901" v="282" actId="1076"/>
          <ac:graphicFrameMkLst>
            <pc:docMk/>
            <pc:sldMk cId="637895129" sldId="513"/>
            <ac:graphicFrameMk id="4" creationId="{00000000-0000-0000-0000-000000000000}"/>
          </ac:graphicFrameMkLst>
        </pc:graphicFrameChg>
        <pc:picChg chg="add del mod ord">
          <ac:chgData name="Gerth Stølting Brodal" userId="04ef4784-6591-4f86-a140-f5c3b108582a" providerId="ADAL" clId="{32A0BADB-2EDA-40A0-B15A-8D58BACC3113}" dt="2023-07-15T12:16:25.576" v="108" actId="478"/>
          <ac:picMkLst>
            <pc:docMk/>
            <pc:sldMk cId="637895129" sldId="513"/>
            <ac:picMk id="3" creationId="{70D15267-92F9-E093-1DC1-49EE8FFBC329}"/>
          </ac:picMkLst>
        </pc:picChg>
        <pc:picChg chg="add del">
          <ac:chgData name="Gerth Stølting Brodal" userId="04ef4784-6591-4f86-a140-f5c3b108582a" providerId="ADAL" clId="{32A0BADB-2EDA-40A0-B15A-8D58BACC3113}" dt="2023-07-15T11:50:07.879" v="34" actId="478"/>
          <ac:picMkLst>
            <pc:docMk/>
            <pc:sldMk cId="637895129" sldId="513"/>
            <ac:picMk id="5" creationId="{00000000-0000-0000-0000-000000000000}"/>
          </ac:picMkLst>
        </pc:picChg>
        <pc:picChg chg="del mod">
          <ac:chgData name="Gerth Stølting Brodal" userId="04ef4784-6591-4f86-a140-f5c3b108582a" providerId="ADAL" clId="{32A0BADB-2EDA-40A0-B15A-8D58BACC3113}" dt="2023-07-15T12:08:29.049" v="63" actId="478"/>
          <ac:picMkLst>
            <pc:docMk/>
            <pc:sldMk cId="637895129" sldId="513"/>
            <ac:picMk id="13" creationId="{00000000-0000-0000-0000-000000000000}"/>
          </ac:picMkLst>
        </pc:picChg>
        <pc:picChg chg="add del mod ord">
          <ac:chgData name="Gerth Stølting Brodal" userId="04ef4784-6591-4f86-a140-f5c3b108582a" providerId="ADAL" clId="{32A0BADB-2EDA-40A0-B15A-8D58BACC3113}" dt="2023-07-15T12:23:16.361" v="176" actId="478"/>
          <ac:picMkLst>
            <pc:docMk/>
            <pc:sldMk cId="637895129" sldId="513"/>
            <ac:picMk id="28" creationId="{10BCC1E6-0D85-851F-035F-996FC83899B0}"/>
          </ac:picMkLst>
        </pc:picChg>
        <pc:picChg chg="add del mod">
          <ac:chgData name="Gerth Stølting Brodal" userId="04ef4784-6591-4f86-a140-f5c3b108582a" providerId="ADAL" clId="{32A0BADB-2EDA-40A0-B15A-8D58BACC3113}" dt="2023-07-15T12:23:14.530" v="175" actId="478"/>
          <ac:picMkLst>
            <pc:docMk/>
            <pc:sldMk cId="637895129" sldId="513"/>
            <ac:picMk id="32" creationId="{0E5F171E-5ED5-B7A9-9094-A5A86D1BC5BD}"/>
          </ac:picMkLst>
        </pc:picChg>
        <pc:picChg chg="add del mod ord">
          <ac:chgData name="Gerth Stølting Brodal" userId="04ef4784-6591-4f86-a140-f5c3b108582a" providerId="ADAL" clId="{32A0BADB-2EDA-40A0-B15A-8D58BACC3113}" dt="2023-07-15T12:34:37.489" v="257" actId="478"/>
          <ac:picMkLst>
            <pc:docMk/>
            <pc:sldMk cId="637895129" sldId="513"/>
            <ac:picMk id="34" creationId="{0B1E8B60-8FC4-B7E7-A4F4-73DB1F3620E8}"/>
          </ac:picMkLst>
        </pc:picChg>
        <pc:picChg chg="add mod ord">
          <ac:chgData name="Gerth Stølting Brodal" userId="04ef4784-6591-4f86-a140-f5c3b108582a" providerId="ADAL" clId="{32A0BADB-2EDA-40A0-B15A-8D58BACC3113}" dt="2023-07-15T12:34:52.228" v="262" actId="167"/>
          <ac:picMkLst>
            <pc:docMk/>
            <pc:sldMk cId="637895129" sldId="513"/>
            <ac:picMk id="36" creationId="{16C84B83-BFE6-47C5-BD02-806A3BA394E1}"/>
          </ac:picMkLst>
        </pc:picChg>
        <pc:picChg chg="add mod">
          <ac:chgData name="Gerth Stølting Brodal" userId="04ef4784-6591-4f86-a140-f5c3b108582a" providerId="ADAL" clId="{32A0BADB-2EDA-40A0-B15A-8D58BACC3113}" dt="2023-07-15T12:39:46.204" v="340" actId="1076"/>
          <ac:picMkLst>
            <pc:docMk/>
            <pc:sldMk cId="637895129" sldId="513"/>
            <ac:picMk id="37" creationId="{18308946-9027-9C8F-1D78-27AF5CA9EF40}"/>
          </ac:picMkLst>
        </pc:picChg>
        <pc:cxnChg chg="del">
          <ac:chgData name="Gerth Stølting Brodal" userId="04ef4784-6591-4f86-a140-f5c3b108582a" providerId="ADAL" clId="{32A0BADB-2EDA-40A0-B15A-8D58BACC3113}" dt="2023-07-15T11:51:08.087" v="45" actId="478"/>
          <ac:cxnSpMkLst>
            <pc:docMk/>
            <pc:sldMk cId="637895129" sldId="513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17:21.740" v="159" actId="14100"/>
          <ac:cxnSpMkLst>
            <pc:docMk/>
            <pc:sldMk cId="637895129" sldId="513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30:57.573" v="251" actId="1076"/>
          <ac:cxnSpMkLst>
            <pc:docMk/>
            <pc:sldMk cId="637895129" sldId="513"/>
            <ac:cxnSpMk id="12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20T07:44:26.230" v="247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D2ACEB61-307D-4705-9616-7BF401642D94}"/>
    <pc:docChg chg="undo custSel modSld">
      <pc:chgData name="Gerth Stølting Brodal" userId="04ef4784-6591-4f86-a140-f5c3b108582a" providerId="ADAL" clId="{D2ACEB61-307D-4705-9616-7BF401642D94}" dt="2023-10-14T11:57:13.483" v="129" actId="20577"/>
      <pc:docMkLst>
        <pc:docMk/>
      </pc:docMkLst>
      <pc:sldChg chg="modNotesTx">
        <pc:chgData name="Gerth Stølting Brodal" userId="04ef4784-6591-4f86-a140-f5c3b108582a" providerId="ADAL" clId="{D2ACEB61-307D-4705-9616-7BF401642D94}" dt="2023-10-14T11:57:13.483" v="129" actId="20577"/>
        <pc:sldMkLst>
          <pc:docMk/>
          <pc:sldMk cId="630244301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</a:p>
          <a:p>
            <a:r>
              <a:rPr lang="da-DK" baseline="0" dirty="0" err="1"/>
              <a:t>namedtuple</a:t>
            </a:r>
            <a:r>
              <a:rPr lang="da-DK" baseline="0" dirty="0"/>
              <a:t> a </a:t>
            </a:r>
            <a:r>
              <a:rPr lang="da-DK" baseline="0" dirty="0" err="1"/>
              <a:t>little</a:t>
            </a:r>
            <a:r>
              <a:rPr lang="da-DK" baseline="0" dirty="0"/>
              <a:t> </a:t>
            </a:r>
            <a:r>
              <a:rPr lang="da-DK" baseline="0"/>
              <a:t>bit like a </a:t>
            </a:r>
            <a:r>
              <a:rPr lang="da-DK" baseline="0" dirty="0"/>
              <a:t>”</a:t>
            </a:r>
            <a:r>
              <a:rPr lang="da-DK" baseline="0" dirty="0" err="1"/>
              <a:t>struct</a:t>
            </a:r>
            <a:r>
              <a:rPr lang="da-DK" baseline="0" dirty="0"/>
              <a:t>” in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languages</a:t>
            </a:r>
            <a:r>
              <a:rPr lang="da-DK" baseline="0" dirty="0"/>
              <a:t> (</a:t>
            </a:r>
            <a:r>
              <a:rPr lang="da-DK" baseline="0" dirty="0" err="1"/>
              <a:t>e.g</a:t>
            </a:r>
            <a:r>
              <a:rPr lang="da-DK" baseline="0" dirty="0"/>
              <a:t>. C), </a:t>
            </a:r>
            <a:r>
              <a:rPr lang="da-DK" baseline="0" dirty="0" err="1"/>
              <a:t>except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a </a:t>
            </a:r>
            <a:r>
              <a:rPr lang="da-DK" baseline="0" dirty="0" err="1"/>
              <a:t>namedtuple</a:t>
            </a:r>
            <a:r>
              <a:rPr lang="da-DK" baseline="0" dirty="0"/>
              <a:t> is </a:t>
            </a:r>
            <a:r>
              <a:rPr lang="da-DK" baseline="0" dirty="0" err="1"/>
              <a:t>immutable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6C84B83-BFE6-47C5-BD02-806A3BA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" y="837761"/>
            <a:ext cx="5731742" cy="59525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84500"/>
              </p:ext>
            </p:extLst>
          </p:nvPr>
        </p:nvGraphicFramePr>
        <p:xfrm>
          <a:off x="6361988" y="151852"/>
          <a:ext cx="5711201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2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shuffle, choices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[1, *range(100, 2001, 100)]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 = }')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list(range(n))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shuffle(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set(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{value: 42 for value in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queries = choices(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k=1_000_000)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X, times in [(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 = 0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q in queries: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count +=1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((end - start) /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(queries))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label='list')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label='set')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('Size of list/set/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(n)')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("Average query time for 'in' (seconds)")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227" y="151852"/>
            <a:ext cx="5293424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queries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1A19D-FB28-1700-35F0-784951085ABA}"/>
              </a:ext>
            </a:extLst>
          </p:cNvPr>
          <p:cNvGrpSpPr/>
          <p:nvPr/>
        </p:nvGrpSpPr>
        <p:grpSpPr>
          <a:xfrm>
            <a:off x="2974411" y="4675084"/>
            <a:ext cx="2398104" cy="1224328"/>
            <a:chOff x="2699112" y="4475843"/>
            <a:chExt cx="2398104" cy="1224328"/>
          </a:xfrm>
        </p:grpSpPr>
        <p:sp>
          <p:nvSpPr>
            <p:cNvPr id="9" name="TextBox 8"/>
            <p:cNvSpPr txBox="1"/>
            <p:nvPr/>
          </p:nvSpPr>
          <p:spPr>
            <a:xfrm>
              <a:off x="2699112" y="4475843"/>
              <a:ext cx="2398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Sets and dictionaries constant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1∙10</a:t>
              </a:r>
              <a:r>
                <a:rPr lang="en-US" baseline="30000" dirty="0">
                  <a:solidFill>
                    <a:srgbClr val="C00000"/>
                  </a:solidFill>
                </a:rPr>
                <a:t>-7 </a:t>
              </a:r>
              <a:r>
                <a:rPr lang="en-US" dirty="0">
                  <a:solidFill>
                    <a:srgbClr val="C00000"/>
                  </a:solidFill>
                </a:rPr>
                <a:t>sec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898164" y="5416360"/>
              <a:ext cx="0" cy="283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DA7B88-B8CF-2A93-2D59-BA63F35D6ED6}"/>
              </a:ext>
            </a:extLst>
          </p:cNvPr>
          <p:cNvGrpSpPr/>
          <p:nvPr/>
        </p:nvGrpSpPr>
        <p:grpSpPr>
          <a:xfrm>
            <a:off x="2205761" y="1346594"/>
            <a:ext cx="2600340" cy="1145072"/>
            <a:chOff x="4857007" y="1508966"/>
            <a:chExt cx="1567543" cy="1145072"/>
          </a:xfrm>
        </p:grpSpPr>
        <p:sp>
          <p:nvSpPr>
            <p:cNvPr id="11" name="TextBox 10"/>
            <p:cNvSpPr txBox="1"/>
            <p:nvPr/>
          </p:nvSpPr>
          <p:spPr>
            <a:xfrm>
              <a:off x="4857007" y="1508966"/>
              <a:ext cx="156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Lists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linear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3∙10</a:t>
              </a:r>
              <a:r>
                <a:rPr lang="en-US" baseline="30000" dirty="0">
                  <a:solidFill>
                    <a:srgbClr val="C00000"/>
                  </a:solidFill>
                </a:rPr>
                <a:t>-9</a:t>
              </a:r>
              <a:r>
                <a:rPr lang="en-US" dirty="0">
                  <a:solidFill>
                    <a:srgbClr val="C00000"/>
                  </a:solidFill>
                </a:rPr>
                <a:t> ∙ n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9980" y="2403874"/>
              <a:ext cx="269175" cy="2501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08946-9027-9C8F-1D78-27AF5CA9E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5" y="6319657"/>
            <a:ext cx="487666" cy="4059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D34319-F395-A2F2-21A5-0C7A1D6F137B}"/>
              </a:ext>
            </a:extLst>
          </p:cNvPr>
          <p:cNvSpPr txBox="1"/>
          <p:nvPr/>
        </p:nvSpPr>
        <p:spPr>
          <a:xfrm>
            <a:off x="6960093" y="6291777"/>
            <a:ext cx="523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on long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pt-BR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26665</TotalTime>
  <Words>4003</Words>
  <Application>Microsoft Office PowerPoint</Application>
  <PresentationFormat>Widescreen</PresentationFormat>
  <Paragraphs>507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Membership queries  in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2023-10-14T11:57:13Z</dcterms:modified>
</cp:coreProperties>
</file>