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618" r:id="rId27"/>
    <p:sldId id="511" r:id="rId28"/>
    <p:sldId id="801" r:id="rId29"/>
    <p:sldId id="798" r:id="rId30"/>
    <p:sldId id="799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44" d="100"/>
          <a:sy n="44" d="100"/>
        </p:scale>
        <p:origin x="1476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9T11:42:18.698" v="2481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  <pc:docChgLst>
    <pc:chgData name="Gerth Stølting Brodal" userId="04ef4784-6591-4f86-a140-f5c3b108582a" providerId="ADAL" clId="{5904BCDA-7CE5-4474-A38E-00816E83B8C4}"/>
    <pc:docChg chg="custSel modSld">
      <pc:chgData name="Gerth Stølting Brodal" userId="04ef4784-6591-4f86-a140-f5c3b108582a" providerId="ADAL" clId="{5904BCDA-7CE5-4474-A38E-00816E83B8C4}" dt="2023-10-02T12:38:49.649" v="112" actId="313"/>
      <pc:docMkLst>
        <pc:docMk/>
      </pc:docMkLst>
      <pc:sldChg chg="modNotesTx">
        <pc:chgData name="Gerth Stølting Brodal" userId="04ef4784-6591-4f86-a140-f5c3b108582a" providerId="ADAL" clId="{5904BCDA-7CE5-4474-A38E-00816E83B8C4}" dt="2023-10-02T12:38:49.649" v="112" actId="313"/>
        <pc:sldMkLst>
          <pc:docMk/>
          <pc:sldMk cId="1764873955" sldId="7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</a:p>
          <a:p>
            <a:endParaRPr lang="en-US" b="0" baseline="0" dirty="0"/>
          </a:p>
          <a:p>
            <a:r>
              <a:rPr lang="en-US" b="0" baseline="0" dirty="0"/>
              <a:t>“yield from G” does not improve performance over “for x in G</a:t>
            </a:r>
            <a:r>
              <a:rPr lang="en-US" b="0" baseline="0"/>
              <a:t>: yield x”</a:t>
            </a:r>
            <a:endParaRPr lang="en-US" b="0" baseline="0" dirty="0"/>
          </a:p>
          <a:p>
            <a:r>
              <a:rPr lang="en-US" b="0" baseline="0" dirty="0"/>
              <a:t>See code: yield_recursive_performance_comparison.py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</a:t>
            </a:r>
            <a:r>
              <a:rPr lang="en-US"/>
              <a:t>the size </a:t>
            </a:r>
            <a:r>
              <a:rPr lang="en-US" dirty="0"/>
              <a:t>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50796</TotalTime>
  <Words>4398</Words>
  <Application>Microsoft Office PowerPoint</Application>
  <PresentationFormat>Widescreen</PresentationFormat>
  <Paragraphs>627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2023-10-02T12:38:50Z</dcterms:modified>
</cp:coreProperties>
</file>