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510" r:id="rId15"/>
    <p:sldId id="622" r:id="rId16"/>
    <p:sldId id="629" r:id="rId17"/>
    <p:sldId id="63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1A3CC-71AC-4B79-808A-A29D64296382}" v="3" dt="2025-10-27T18:29:00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83179" autoAdjust="0"/>
  </p:normalViewPr>
  <p:slideViewPr>
    <p:cSldViewPr snapToGrid="0">
      <p:cViewPr varScale="1">
        <p:scale>
          <a:sx n="90" d="100"/>
          <a:sy n="90" d="100"/>
        </p:scale>
        <p:origin x="68" y="1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734C3A8B-8F67-4AB6-A6C8-CFD1AC566D4B}"/>
    <pc:docChg chg="modSld sldOrd">
      <pc:chgData name="Gerth Stølting" userId="04ef4784-6591-4f86-a140-f5c3b108582a" providerId="ADAL" clId="{734C3A8B-8F67-4AB6-A6C8-CFD1AC566D4B}" dt="2023-03-06T07:56:07.490" v="3"/>
      <pc:docMkLst>
        <pc:docMk/>
      </pc:docMkLst>
      <pc:sldChg chg="ord">
        <pc:chgData name="Gerth Stølting" userId="04ef4784-6591-4f86-a140-f5c3b108582a" providerId="ADAL" clId="{734C3A8B-8F67-4AB6-A6C8-CFD1AC566D4B}" dt="2023-03-06T07:56:07.490" v="3"/>
        <pc:sldMkLst>
          <pc:docMk/>
          <pc:sldMk cId="801879974" sldId="510"/>
        </pc:sldMkLst>
      </pc:sldChg>
    </pc:docChg>
  </pc:docChgLst>
  <pc:docChgLst>
    <pc:chgData name="Gerth Stølting Brodal" userId="04ef4784-6591-4f86-a140-f5c3b108582a" providerId="ADAL" clId="{9C659965-9BFA-46FA-A60D-394176C80DAF}"/>
    <pc:docChg chg="undo redo custSel modSld">
      <pc:chgData name="Gerth Stølting Brodal" userId="04ef4784-6591-4f86-a140-f5c3b108582a" providerId="ADAL" clId="{9C659965-9BFA-46FA-A60D-394176C80DAF}" dt="2025-03-10T06:40:50.970" v="290" actId="20577"/>
      <pc:docMkLst>
        <pc:docMk/>
      </pc:docMkLst>
      <pc:sldChg chg="modNotesTx">
        <pc:chgData name="Gerth Stølting Brodal" userId="04ef4784-6591-4f86-a140-f5c3b108582a" providerId="ADAL" clId="{9C659965-9BFA-46FA-A60D-394176C80DAF}" dt="2025-03-10T06:31:18.066" v="289" actId="20577"/>
        <pc:sldMkLst>
          <pc:docMk/>
          <pc:sldMk cId="1631732029" sldId="613"/>
        </pc:sldMkLst>
      </pc:sldChg>
      <pc:sldChg chg="modSp mod">
        <pc:chgData name="Gerth Stølting Brodal" userId="04ef4784-6591-4f86-a140-f5c3b108582a" providerId="ADAL" clId="{9C659965-9BFA-46FA-A60D-394176C80DAF}" dt="2025-03-10T06:40:50.970" v="290" actId="20577"/>
        <pc:sldMkLst>
          <pc:docMk/>
          <pc:sldMk cId="2553496854" sldId="614"/>
        </pc:sldMkLst>
      </pc:sldChg>
      <pc:sldChg chg="modSp mod modNotesTx">
        <pc:chgData name="Gerth Stølting Brodal" userId="04ef4784-6591-4f86-a140-f5c3b108582a" providerId="ADAL" clId="{9C659965-9BFA-46FA-A60D-394176C80DAF}" dt="2025-03-03T17:14:37.108" v="194" actId="313"/>
        <pc:sldMkLst>
          <pc:docMk/>
          <pc:sldMk cId="2156517149" sldId="622"/>
        </pc:sldMkLst>
      </pc:sldChg>
    </pc:docChg>
  </pc:docChgLst>
  <pc:docChgLst>
    <pc:chgData name="Gerth Stølting Brodal" userId="04ef4784-6591-4f86-a140-f5c3b108582a" providerId="ADAL" clId="{D95B4D7F-02F6-463D-98C8-C6F480714164}"/>
    <pc:docChg chg="undo custSel modSld">
      <pc:chgData name="Gerth Stølting Brodal" userId="04ef4784-6591-4f86-a140-f5c3b108582a" providerId="ADAL" clId="{D95B4D7F-02F6-463D-98C8-C6F480714164}" dt="2024-10-27T20:52:30.846" v="466" actId="20577"/>
      <pc:docMkLst>
        <pc:docMk/>
      </pc:docMkLst>
      <pc:sldChg chg="modSp mod">
        <pc:chgData name="Gerth Stølting Brodal" userId="04ef4784-6591-4f86-a140-f5c3b108582a" providerId="ADAL" clId="{D95B4D7F-02F6-463D-98C8-C6F480714164}" dt="2024-10-27T20:52:30.846" v="466" actId="20577"/>
        <pc:sldMkLst>
          <pc:docMk/>
          <pc:sldMk cId="801879974" sldId="510"/>
        </pc:sldMkLst>
      </pc:sldChg>
      <pc:sldChg chg="modNotesTx">
        <pc:chgData name="Gerth Stølting Brodal" userId="04ef4784-6591-4f86-a140-f5c3b108582a" providerId="ADAL" clId="{D95B4D7F-02F6-463D-98C8-C6F480714164}" dt="2024-10-27T08:04:50.916" v="162" actId="20577"/>
        <pc:sldMkLst>
          <pc:docMk/>
          <pc:sldMk cId="4193267438" sldId="625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</pc:sldChg>
    </pc:docChg>
  </pc:docChgLst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 Brodal" userId="04ef4784-6591-4f86-a140-f5c3b108582a" providerId="ADAL" clId="{70B00F23-41E4-4EAF-AB10-65CD07002C7D}"/>
    <pc:docChg chg="custSel modSld">
      <pc:chgData name="Gerth Stølting Brodal" userId="04ef4784-6591-4f86-a140-f5c3b108582a" providerId="ADAL" clId="{70B00F23-41E4-4EAF-AB10-65CD07002C7D}" dt="2024-02-28T06:20:02.748" v="19" actId="313"/>
      <pc:docMkLst>
        <pc:docMk/>
      </pc:docMkLst>
      <pc:sldChg chg="modNotesTx">
        <pc:chgData name="Gerth Stølting Brodal" userId="04ef4784-6591-4f86-a140-f5c3b108582a" providerId="ADAL" clId="{70B00F23-41E4-4EAF-AB10-65CD07002C7D}" dt="2024-02-28T06:17:45.484" v="1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0B00F23-41E4-4EAF-AB10-65CD07002C7D}" dt="2024-02-28T06:20:02.748" v="19" actId="313"/>
        <pc:sldMkLst>
          <pc:docMk/>
          <pc:sldMk cId="2566093429" sldId="619"/>
        </pc:sldMkLst>
      </pc:sldChg>
      <pc:sldChg chg="modSp mod">
        <pc:chgData name="Gerth Stølting Brodal" userId="04ef4784-6591-4f86-a140-f5c3b108582a" providerId="ADAL" clId="{70B00F23-41E4-4EAF-AB10-65CD07002C7D}" dt="2024-02-28T06:19:55.486" v="9" actId="313"/>
        <pc:sldMkLst>
          <pc:docMk/>
          <pc:sldMk cId="1879065634" sldId="620"/>
        </pc:sldMkLst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5T16:25:58.321" v="519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</pc:sldChg>
      <pc:sldChg chg="modNotesTx">
        <pc:chgData name="Gerth Stølting Brodal" userId="04ef4784-6591-4f86-a140-f5c3b108582a" providerId="ADAL" clId="{734C3A8B-8F67-4AB6-A6C8-CFD1AC566D4B}" dt="2023-03-05T16:25:58.321" v="519" actId="20577"/>
        <pc:sldMkLst>
          <pc:docMk/>
          <pc:sldMk cId="4193267438" sldId="625"/>
        </pc:sldMkLst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29:27.576" v="7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28:52.190" v="2" actId="962"/>
        <pc:sldMkLst>
          <pc:docMk/>
          <pc:sldMk cId="2082291879" sldId="621"/>
        </pc:sldMkLst>
        <pc:spChg chg="mod">
          <ac:chgData name="Gerth Stølting Brodal" userId="04ef4784-6591-4f86-a140-f5c3b108582a" providerId="ADAL" clId="{27124F44-A0F7-408A-AA2B-2C5136C1DC06}" dt="2025-10-27T18:28:52.190" v="2" actId="962"/>
          <ac:spMkLst>
            <pc:docMk/>
            <pc:sldMk cId="2082291879" sldId="621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29:02.224" v="5" actId="962"/>
        <pc:sldMkLst>
          <pc:docMk/>
          <pc:sldMk cId="1992269773" sldId="623"/>
        </pc:sldMkLst>
        <pc:spChg chg="mod">
          <ac:chgData name="Gerth Stølting Brodal" userId="04ef4784-6591-4f86-a140-f5c3b108582a" providerId="ADAL" clId="{27124F44-A0F7-408A-AA2B-2C5136C1DC06}" dt="2025-10-27T18:29:02.224" v="5" actId="962"/>
          <ac:spMkLst>
            <pc:docMk/>
            <pc:sldMk cId="1992269773" sldId="623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29:27.576" v="7" actId="962"/>
        <pc:sldMkLst>
          <pc:docMk/>
          <pc:sldMk cId="1510323083" sldId="624"/>
        </pc:sldMkLst>
        <pc:spChg chg="mod">
          <ac:chgData name="Gerth Stølting Brodal" userId="04ef4784-6591-4f86-a140-f5c3b108582a" providerId="ADAL" clId="{27124F44-A0F7-408A-AA2B-2C5136C1DC06}" dt="2025-10-27T18:29:27.576" v="7" actId="962"/>
          <ac:spMkLst>
            <pc:docMk/>
            <pc:sldMk cId="1510323083" sldId="62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Brodal, Mampentzidis, </a:t>
            </a:r>
            <a:r>
              <a:rPr lang="en-US" i="1" u="none" dirty="0"/>
              <a:t>Cache Oblivious Algorithms for Computing the Triplet Distance Between Trees</a:t>
            </a:r>
            <a:r>
              <a:rPr lang="en-US" u="none" dirty="0"/>
              <a:t>. In ACM JEA, 2021 handles trees with 16.000.000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‘~’ is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‘</a:t>
            </a:r>
            <a:r>
              <a:rPr lang="da-DK" dirty="0" err="1"/>
              <a:t>aaa</a:t>
            </a:r>
            <a:r>
              <a:rPr lang="da-DK" dirty="0"/>
              <a:t>’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‘</a:t>
            </a:r>
            <a:r>
              <a:rPr lang="da-DK" dirty="0" err="1"/>
              <a:t>aa</a:t>
            </a:r>
            <a:r>
              <a:rPr lang="da-DK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Dotted edges show the namespace of a function/lambda</a:t>
            </a:r>
          </a:p>
          <a:p>
            <a:r>
              <a:rPr lang="en-US" dirty="0"/>
              <a:t>The namespaces containing “a” and “b” exist </a:t>
            </a:r>
            <a:r>
              <a:rPr lang="en-US" i="1" dirty="0"/>
              <a:t>after</a:t>
            </a:r>
            <a:r>
              <a:rPr lang="en-US" i="0" dirty="0"/>
              <a:t> </a:t>
            </a:r>
            <a:r>
              <a:rPr lang="en-US" i="0"/>
              <a:t>f and </a:t>
            </a:r>
            <a:r>
              <a:rPr lang="en-US" i="0" dirty="0"/>
              <a:t>g have been constructed., since lambda exist in context where these were defined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call</a:t>
            </a:r>
            <a:r>
              <a:rPr lang="da-DK" dirty="0"/>
              <a:t>__(3)</a:t>
            </a:r>
          </a:p>
          <a:p>
            <a:r>
              <a:rPr lang="da-DK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 descr="QuizAnswer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63280"/>
              </p:ext>
            </p:extLst>
          </p:nvPr>
        </p:nvGraphicFramePr>
        <p:xfrm>
          <a:off x="2005520" y="4559969"/>
          <a:ext cx="8180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9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+ y  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discouraged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PEP 8, use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endParaRPr lang="es-E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560"/>
            <a:ext cx="10515600" cy="489580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Lambda calculus invented by Alonzo Church in 1930s</a:t>
            </a:r>
          </a:p>
          <a:p>
            <a:pPr>
              <a:spcAft>
                <a:spcPts val="1200"/>
              </a:spcAft>
            </a:pPr>
            <a:r>
              <a:rPr lang="en-US" dirty="0"/>
              <a:t>At the heart of functional programming languages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LISP (1958)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ML (1973) and its derivatives, e.g. </a:t>
            </a:r>
            <a:r>
              <a:rPr lang="en-US" dirty="0" err="1"/>
              <a:t>OCaml</a:t>
            </a:r>
            <a:r>
              <a:rPr lang="en-US" dirty="0"/>
              <a:t> (1996) and F* (2011)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Haskell (1990), based on Miranda (1985)</a:t>
            </a:r>
            <a:endParaRPr lang="pt-BR" dirty="0"/>
          </a:p>
          <a:p>
            <a:pPr>
              <a:spcAft>
                <a:spcPts val="1200"/>
              </a:spcAft>
            </a:pPr>
            <a:r>
              <a:rPr lang="pt-BR" dirty="0"/>
              <a:t>C++ got lambdas with C++11 in 2011 (26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Java first got lambdas with Java 8 in 2014 (19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Python has had lambdas since its </a:t>
            </a:r>
            <a:r>
              <a:rPr lang="pt-BR"/>
              <a:t>inception in 1994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7124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+ ['~'])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['~']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'd', '~']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'~' is larger than all letters 'a'-'z'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 descr="QuizAnswer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Warning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78608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input('square or double ?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'square':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'double':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input('numbers: 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0283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'says:',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('Alice')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('Peter')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('Where is Peter?')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peter('I am here')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 descr="QuizAnswer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29287</TotalTime>
  <Words>3645</Words>
  <Application>Microsoft Office PowerPoint</Application>
  <PresentationFormat>Widescreen</PresentationFormat>
  <Paragraphs>453</Paragraphs>
  <Slides>21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History of lambda in programming languages</vt:lpstr>
      <vt:lpstr>Examples: sorted using lambda</vt:lpstr>
      <vt:lpstr>min and max</vt:lpstr>
      <vt:lpstr>defaultdict (from module collections)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1063</cp:revision>
  <dcterms:created xsi:type="dcterms:W3CDTF">2017-10-19T06:54:16Z</dcterms:created>
  <dcterms:modified xsi:type="dcterms:W3CDTF">2025-10-27T18:29:31Z</dcterms:modified>
</cp:coreProperties>
</file>