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2D9E5-9F75-4E9E-A6C8-86AC2F6C117C}" v="1" dt="2024-04-10T06:02:25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3805" autoAdjust="0"/>
  </p:normalViewPr>
  <p:slideViewPr>
    <p:cSldViewPr snapToGrid="0">
      <p:cViewPr varScale="1">
        <p:scale>
          <a:sx n="50" d="100"/>
          <a:sy n="50" d="100"/>
        </p:scale>
        <p:origin x="1160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39A38A5-3370-482A-A0A5-CF635498757E}"/>
    <pc:docChg chg="undo custSel modSld">
      <pc:chgData name="Gerth Stølting Brodal" userId="04ef4784-6591-4f86-a140-f5c3b108582a" providerId="ADAL" clId="{C39A38A5-3370-482A-A0A5-CF635498757E}" dt="2023-03-11T00:05:36.236" v="47" actId="313"/>
      <pc:docMkLst>
        <pc:docMk/>
      </pc:docMkLst>
      <pc:sldChg chg="modSp mod">
        <pc:chgData name="Gerth Stølting Brodal" userId="04ef4784-6591-4f86-a140-f5c3b108582a" providerId="ADAL" clId="{C39A38A5-3370-482A-A0A5-CF635498757E}" dt="2023-03-11T00:05:36.236" v="47" actId="313"/>
        <pc:sldMkLst>
          <pc:docMk/>
          <pc:sldMk cId="84816449" sldId="788"/>
        </pc:sldMkLst>
        <pc:graphicFrameChg chg="modGraphic">
          <ac:chgData name="Gerth Stølting Brodal" userId="04ef4784-6591-4f86-a140-f5c3b108582a" providerId="ADAL" clId="{C39A38A5-3370-482A-A0A5-CF635498757E}" dt="2023-03-11T00:05:36.236" v="47" actId="313"/>
          <ac:graphicFrameMkLst>
            <pc:docMk/>
            <pc:sldMk cId="84816449" sldId="788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39A38A5-3370-482A-A0A5-CF635498757E}" dt="2023-03-11T00:02:19.494" v="41" actId="313"/>
        <pc:sldMkLst>
          <pc:docMk/>
          <pc:sldMk cId="2230500912" sldId="790"/>
        </pc:sldMkLst>
        <pc:graphicFrameChg chg="modGraphic">
          <ac:chgData name="Gerth Stølting Brodal" userId="04ef4784-6591-4f86-a140-f5c3b108582a" providerId="ADAL" clId="{C39A38A5-3370-482A-A0A5-CF635498757E}" dt="2023-03-11T00:02:19.494" v="41" actId="313"/>
          <ac:graphicFrameMkLst>
            <pc:docMk/>
            <pc:sldMk cId="2230500912" sldId="790"/>
            <ac:graphicFrameMk id="1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  <pc:spChg chg="mod">
          <ac:chgData name="Gerth Stølting Brodal" userId="04ef4784-6591-4f86-a140-f5c3b108582a" providerId="ADAL" clId="{0DB94234-3218-4FCB-8C1F-DFC91B9BC4D4}" dt="2022-04-07T16:55:43.365" v="238" actId="6549"/>
          <ac:spMkLst>
            <pc:docMk/>
            <pc:sldMk cId="3278452034" sldId="772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0DB94234-3218-4FCB-8C1F-DFC91B9BC4D4}" dt="2022-04-03T06:59:40.012" v="13" actId="20577"/>
          <ac:spMkLst>
            <pc:docMk/>
            <pc:sldMk cId="1272159487" sldId="774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6:59:57.282" v="14" actId="14100"/>
          <ac:spMkLst>
            <pc:docMk/>
            <pc:sldMk cId="1272159487" sldId="774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7:00:03.691" v="42" actId="20577"/>
          <ac:spMkLst>
            <pc:docMk/>
            <pc:sldMk cId="1272159487" sldId="774"/>
            <ac:spMk id="2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FCA54829-69E0-4900-9165-83DAEE965D83}"/>
    <pc:docChg chg="undo custSel modSld modShowInfo">
      <pc:chgData name="Gerth Stølting Brodal" userId="04ef4784-6591-4f86-a140-f5c3b108582a" providerId="ADAL" clId="{FCA54829-69E0-4900-9165-83DAEE965D83}" dt="2023-04-16T11:48:39.280" v="201" actId="1076"/>
      <pc:docMkLst>
        <pc:docMk/>
      </pc:docMkLst>
      <pc:sldChg chg="modSp mod">
        <pc:chgData name="Gerth Stølting Brodal" userId="04ef4784-6591-4f86-a140-f5c3b108582a" providerId="ADAL" clId="{FCA54829-69E0-4900-9165-83DAEE965D83}" dt="2023-04-16T11:46:18.083" v="199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FCA54829-69E0-4900-9165-83DAEE965D83}" dt="2023-04-16T11:46:18.083" v="199" actId="20577"/>
          <ac:spMkLst>
            <pc:docMk/>
            <pc:sldMk cId="1272159487" sldId="774"/>
            <ac:spMk id="3" creationId="{00000000-0000-0000-0000-000000000000}"/>
          </ac:spMkLst>
        </pc:spChg>
      </pc:sldChg>
      <pc:sldChg chg="addSp modSp mod">
        <pc:chgData name="Gerth Stølting Brodal" userId="04ef4784-6591-4f86-a140-f5c3b108582a" providerId="ADAL" clId="{FCA54829-69E0-4900-9165-83DAEE965D83}" dt="2023-04-16T11:48:39.280" v="201" actId="1076"/>
        <pc:sldMkLst>
          <pc:docMk/>
          <pc:sldMk cId="4011126068" sldId="775"/>
        </pc:sldMkLst>
        <pc:picChg chg="add mod">
          <ac:chgData name="Gerth Stølting Brodal" userId="04ef4784-6591-4f86-a140-f5c3b108582a" providerId="ADAL" clId="{FCA54829-69E0-4900-9165-83DAEE965D83}" dt="2023-04-16T11:48:39.280" v="201" actId="1076"/>
          <ac:picMkLst>
            <pc:docMk/>
            <pc:sldMk cId="4011126068" sldId="775"/>
            <ac:picMk id="3" creationId="{05D769A4-3D29-D5AA-40CD-D03ADD3B32E4}"/>
          </ac:picMkLst>
        </pc:picChg>
      </pc:sldChg>
      <pc:sldChg chg="mod modShow">
        <pc:chgData name="Gerth Stølting Brodal" userId="04ef4784-6591-4f86-a140-f5c3b108582a" providerId="ADAL" clId="{FCA54829-69E0-4900-9165-83DAEE965D83}" dt="2023-04-16T10:43:43.951" v="4" actId="729"/>
        <pc:sldMkLst>
          <pc:docMk/>
          <pc:sldMk cId="2437861281" sldId="778"/>
        </pc:sldMkLst>
      </pc:sldChg>
      <pc:sldChg chg="modSp mod">
        <pc:chgData name="Gerth Stølting Brodal" userId="04ef4784-6591-4f86-a140-f5c3b108582a" providerId="ADAL" clId="{FCA54829-69E0-4900-9165-83DAEE965D83}" dt="2023-04-16T11:24:44.093" v="118" actId="1035"/>
        <pc:sldMkLst>
          <pc:docMk/>
          <pc:sldMk cId="4134781063" sldId="780"/>
        </pc:sldMkLst>
        <pc:spChg chg="mod">
          <ac:chgData name="Gerth Stølting Brodal" userId="04ef4784-6591-4f86-a140-f5c3b108582a" providerId="ADAL" clId="{FCA54829-69E0-4900-9165-83DAEE965D83}" dt="2023-04-16T11:24:39.591" v="115" actId="1035"/>
          <ac:spMkLst>
            <pc:docMk/>
            <pc:sldMk cId="4134781063" sldId="780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4:44.093" v="118" actId="1035"/>
          <ac:spMkLst>
            <pc:docMk/>
            <pc:sldMk cId="4134781063" sldId="780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3" creationId="{00000000-0000-0000-0000-000000000000}"/>
          </ac:spMkLst>
        </pc:spChg>
        <pc:graphicFrameChg chg="mod">
          <ac:chgData name="Gerth Stølting Brodal" userId="04ef4784-6591-4f86-a140-f5c3b108582a" providerId="ADAL" clId="{FCA54829-69E0-4900-9165-83DAEE965D83}" dt="2023-04-16T10:48:04.825" v="7"/>
          <ac:graphicFrameMkLst>
            <pc:docMk/>
            <pc:sldMk cId="4134781063" sldId="780"/>
            <ac:graphicFrameMk id="6" creationId="{00000000-0000-0000-0000-000000000000}"/>
          </ac:graphicFrameMkLst>
        </pc:graphicFrameChg>
        <pc:picChg chg="mod">
          <ac:chgData name="Gerth Stølting Brodal" userId="04ef4784-6591-4f86-a140-f5c3b108582a" providerId="ADAL" clId="{FCA54829-69E0-4900-9165-83DAEE965D83}" dt="2023-04-16T11:21:44.249" v="87" actId="1582"/>
          <ac:picMkLst>
            <pc:docMk/>
            <pc:sldMk cId="4134781063" sldId="780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34:14.568" v="197" actId="20577"/>
        <pc:sldMkLst>
          <pc:docMk/>
          <pc:sldMk cId="3629567511" sldId="782"/>
        </pc:sldMkLst>
        <pc:spChg chg="mod">
          <ac:chgData name="Gerth Stølting Brodal" userId="04ef4784-6591-4f86-a140-f5c3b108582a" providerId="ADAL" clId="{FCA54829-69E0-4900-9165-83DAEE965D83}" dt="2023-04-16T11:33:51.079" v="196" actId="20577"/>
          <ac:spMkLst>
            <pc:docMk/>
            <pc:sldMk cId="3629567511" sldId="782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32:57.532" v="188" actId="58"/>
          <ac:spMkLst>
            <pc:docMk/>
            <pc:sldMk cId="3629567511" sldId="782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CA54829-69E0-4900-9165-83DAEE965D83}" dt="2023-04-16T11:34:14.568" v="197" actId="20577"/>
          <ac:graphicFrameMkLst>
            <pc:docMk/>
            <pc:sldMk cId="3629567511" sldId="78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FCA54829-69E0-4900-9165-83DAEE965D83}" dt="2023-04-16T11:26:57.468" v="178" actId="1035"/>
        <pc:sldMkLst>
          <pc:docMk/>
          <pc:sldMk cId="1178474818" sldId="783"/>
        </pc:sldMkLst>
        <pc:spChg chg="mod">
          <ac:chgData name="Gerth Stølting Brodal" userId="04ef4784-6591-4f86-a140-f5c3b108582a" providerId="ADAL" clId="{FCA54829-69E0-4900-9165-83DAEE965D83}" dt="2023-04-16T11:26:52.287" v="172" actId="1035"/>
          <ac:spMkLst>
            <pc:docMk/>
            <pc:sldMk cId="1178474818" sldId="783"/>
            <ac:spMk id="16" creationId="{5EAAFEFF-4F9C-88B0-B055-B4D7B34F1E5A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17" creationId="{426709AE-5ED2-0F69-1028-E4616FA26765}"/>
          </ac:spMkLst>
        </pc:spChg>
        <pc:spChg chg="mod">
          <ac:chgData name="Gerth Stølting Brodal" userId="04ef4784-6591-4f86-a140-f5c3b108582a" providerId="ADAL" clId="{FCA54829-69E0-4900-9165-83DAEE965D83}" dt="2023-04-16T11:26:57.468" v="178" actId="1035"/>
          <ac:spMkLst>
            <pc:docMk/>
            <pc:sldMk cId="1178474818" sldId="783"/>
            <ac:spMk id="18" creationId="{C3F1AA50-6A08-B972-8579-5487D87AF4B6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19" creationId="{1291DC0C-E042-C215-1832-AFE4ABB68CC4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20" creationId="{2AF0E2DB-445C-7E2E-24B8-EAC65B724984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21" creationId="{240303BC-7F27-7652-9D83-2D97F6103B92}"/>
          </ac:spMkLst>
        </pc:spChg>
        <pc:grpChg chg="del mod">
          <ac:chgData name="Gerth Stølting Brodal" userId="04ef4784-6591-4f86-a140-f5c3b108582a" providerId="ADAL" clId="{FCA54829-69E0-4900-9165-83DAEE965D83}" dt="2023-04-16T11:22:32.704" v="95" actId="478"/>
          <ac:grpSpMkLst>
            <pc:docMk/>
            <pc:sldMk cId="1178474818" sldId="783"/>
            <ac:grpSpMk id="5" creationId="{00000000-0000-0000-0000-000000000000}"/>
          </ac:grpSpMkLst>
        </pc:grpChg>
        <pc:grpChg chg="add mod">
          <ac:chgData name="Gerth Stølting Brodal" userId="04ef4784-6591-4f86-a140-f5c3b108582a" providerId="ADAL" clId="{FCA54829-69E0-4900-9165-83DAEE965D83}" dt="2023-04-16T11:22:36.757" v="96" actId="1076"/>
          <ac:grpSpMkLst>
            <pc:docMk/>
            <pc:sldMk cId="1178474818" sldId="783"/>
            <ac:grpSpMk id="14" creationId="{87D42C42-9F41-E26E-C95C-C487D1D37C70}"/>
          </ac:grpSpMkLst>
        </pc:grpChg>
        <pc:picChg chg="mod">
          <ac:chgData name="Gerth Stølting Brodal" userId="04ef4784-6591-4f86-a140-f5c3b108582a" providerId="ADAL" clId="{FCA54829-69E0-4900-9165-83DAEE965D83}" dt="2023-04-16T11:22:30.122" v="94"/>
          <ac:picMkLst>
            <pc:docMk/>
            <pc:sldMk cId="1178474818" sldId="783"/>
            <ac:picMk id="15" creationId="{0727C293-C901-E52A-9A47-2FAE4C75F4EE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25:37.414" v="144" actId="1035"/>
        <pc:sldMkLst>
          <pc:docMk/>
          <pc:sldMk cId="3711897289" sldId="787"/>
        </pc:sldMkLst>
        <pc:spChg chg="mod">
          <ac:chgData name="Gerth Stølting Brodal" userId="04ef4784-6591-4f86-a140-f5c3b108582a" providerId="ADAL" clId="{FCA54829-69E0-4900-9165-83DAEE965D83}" dt="2023-04-16T11:25:37.414" v="144" actId="1035"/>
          <ac:spMkLst>
            <pc:docMk/>
            <pc:sldMk cId="3711897289" sldId="787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3:52.503" v="111" actId="1035"/>
          <ac:spMkLst>
            <pc:docMk/>
            <pc:sldMk cId="3711897289" sldId="787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4:09.662" v="112" actId="1035"/>
          <ac:spMkLst>
            <pc:docMk/>
            <pc:sldMk cId="3711897289" sldId="787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13" creationId="{00000000-0000-0000-0000-000000000000}"/>
          </ac:spMkLst>
        </pc:spChg>
        <pc:graphicFrameChg chg="modGraphic">
          <ac:chgData name="Gerth Stølting Brodal" userId="04ef4784-6591-4f86-a140-f5c3b108582a" providerId="ADAL" clId="{FCA54829-69E0-4900-9165-83DAEE965D83}" dt="2023-04-16T10:53:07.995" v="54" actId="6549"/>
          <ac:graphicFrameMkLst>
            <pc:docMk/>
            <pc:sldMk cId="3711897289" sldId="787"/>
            <ac:graphicFrameMk id="14" creationId="{00000000-0000-0000-0000-000000000000}"/>
          </ac:graphicFrameMkLst>
        </pc:graphicFrameChg>
        <pc:picChg chg="mod">
          <ac:chgData name="Gerth Stølting Brodal" userId="04ef4784-6591-4f86-a140-f5c3b108582a" providerId="ADAL" clId="{FCA54829-69E0-4900-9165-83DAEE965D83}" dt="2023-04-16T11:22:02.680" v="89" actId="1582"/>
          <ac:picMkLst>
            <pc:docMk/>
            <pc:sldMk cId="3711897289" sldId="787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25:25.269" v="142" actId="1036"/>
        <pc:sldMkLst>
          <pc:docMk/>
          <pc:sldMk cId="84816449" sldId="788"/>
        </pc:sldMkLst>
        <pc:spChg chg="mod">
          <ac:chgData name="Gerth Stølting Brodal" userId="04ef4784-6591-4f86-a140-f5c3b108582a" providerId="ADAL" clId="{FCA54829-69E0-4900-9165-83DAEE965D83}" dt="2023-04-16T11:25:03.041" v="125" actId="1035"/>
          <ac:spMkLst>
            <pc:docMk/>
            <pc:sldMk cId="84816449" sldId="788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25.269" v="142" actId="1036"/>
          <ac:spMkLst>
            <pc:docMk/>
            <pc:sldMk cId="84816449" sldId="788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06.560" v="132" actId="1035"/>
          <ac:spMkLst>
            <pc:docMk/>
            <pc:sldMk cId="84816449" sldId="788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15.144" v="138" actId="1038"/>
          <ac:spMkLst>
            <pc:docMk/>
            <pc:sldMk cId="84816449" sldId="788"/>
            <ac:spMk id="13" creationId="{00000000-0000-0000-0000-000000000000}"/>
          </ac:spMkLst>
        </pc:spChg>
        <pc:picChg chg="mod">
          <ac:chgData name="Gerth Stølting Brodal" userId="04ef4784-6591-4f86-a140-f5c3b108582a" providerId="ADAL" clId="{FCA54829-69E0-4900-9165-83DAEE965D83}" dt="2023-04-16T11:25:12.225" v="133" actId="1076"/>
          <ac:picMkLst>
            <pc:docMk/>
            <pc:sldMk cId="84816449" sldId="788"/>
            <ac:picMk id="9" creationId="{00000000-0000-0000-0000-000000000000}"/>
          </ac:picMkLst>
        </pc:picChg>
      </pc:sldChg>
      <pc:sldChg chg="addSp delSp modSp mod">
        <pc:chgData name="Gerth Stølting Brodal" userId="04ef4784-6591-4f86-a140-f5c3b108582a" providerId="ADAL" clId="{FCA54829-69E0-4900-9165-83DAEE965D83}" dt="2023-04-16T11:27:37.358" v="182" actId="1076"/>
        <pc:sldMkLst>
          <pc:docMk/>
          <pc:sldMk cId="2230500912" sldId="790"/>
        </pc:sldMkLst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7" creationId="{4054B121-FE17-B4F3-9BB2-59AB811B7FE5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8" creationId="{89BEE1D6-D1FB-CADA-7244-ABBB13396B35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9" creationId="{4F06DBE9-9B66-6D70-58DB-58B08472D26B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0" creationId="{3D440628-2F70-C7D2-FD8D-2C59A9701E37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1" creationId="{64065DF7-2EF0-D0B5-1E06-47124744711A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2" creationId="{09C7FFDC-E655-4832-178B-226F472F1DC9}"/>
          </ac:spMkLst>
        </pc:spChg>
        <pc:grpChg chg="add mod">
          <ac:chgData name="Gerth Stølting Brodal" userId="04ef4784-6591-4f86-a140-f5c3b108582a" providerId="ADAL" clId="{FCA54829-69E0-4900-9165-83DAEE965D83}" dt="2023-04-16T11:27:37.358" v="182" actId="1076"/>
          <ac:grpSpMkLst>
            <pc:docMk/>
            <pc:sldMk cId="2230500912" sldId="790"/>
            <ac:grpSpMk id="3" creationId="{216E890D-4B46-E3A8-3B50-0B7A023EF54F}"/>
          </ac:grpSpMkLst>
        </pc:grpChg>
        <pc:picChg chg="mod">
          <ac:chgData name="Gerth Stølting Brodal" userId="04ef4784-6591-4f86-a140-f5c3b108582a" providerId="ADAL" clId="{FCA54829-69E0-4900-9165-83DAEE965D83}" dt="2023-04-16T11:27:31.294" v="181" actId="2085"/>
          <ac:picMkLst>
            <pc:docMk/>
            <pc:sldMk cId="2230500912" sldId="790"/>
            <ac:picMk id="4" creationId="{2F65F058-B34F-30BD-7C07-66D74F638E27}"/>
          </ac:picMkLst>
        </pc:picChg>
        <pc:picChg chg="del">
          <ac:chgData name="Gerth Stølting Brodal" userId="04ef4784-6591-4f86-a140-f5c3b108582a" providerId="ADAL" clId="{FCA54829-69E0-4900-9165-83DAEE965D83}" dt="2023-04-16T11:27:21.054" v="179" actId="478"/>
          <ac:picMkLst>
            <pc:docMk/>
            <pc:sldMk cId="2230500912" sldId="790"/>
            <ac:picMk id="6" creationId="{00000000-0000-0000-0000-000000000000}"/>
          </ac:picMkLst>
        </pc:picChg>
      </pc:sldChg>
      <pc:sldChg chg="addSp delSp modSp mod">
        <pc:chgData name="Gerth Stølting Brodal" userId="04ef4784-6591-4f86-a140-f5c3b108582a" providerId="ADAL" clId="{FCA54829-69E0-4900-9165-83DAEE965D83}" dt="2023-04-16T11:26:26.211" v="165" actId="1038"/>
        <pc:sldMkLst>
          <pc:docMk/>
          <pc:sldMk cId="1989879142" sldId="792"/>
        </pc:sldMkLst>
        <pc:spChg chg="mod">
          <ac:chgData name="Gerth Stølting Brodal" userId="04ef4784-6591-4f86-a140-f5c3b108582a" providerId="ADAL" clId="{FCA54829-69E0-4900-9165-83DAEE965D83}" dt="2023-04-16T11:26:17.964" v="155" actId="1035"/>
          <ac:spMkLst>
            <pc:docMk/>
            <pc:sldMk cId="1989879142" sldId="792"/>
            <ac:spMk id="14" creationId="{A5E910A7-655B-7BA3-33EB-717DAA3ED4F1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5" creationId="{88C4F0B9-6C44-D81C-B2F7-DC74B7005549}"/>
          </ac:spMkLst>
        </pc:spChg>
        <pc:spChg chg="mod">
          <ac:chgData name="Gerth Stølting Brodal" userId="04ef4784-6591-4f86-a140-f5c3b108582a" providerId="ADAL" clId="{FCA54829-69E0-4900-9165-83DAEE965D83}" dt="2023-04-16T11:26:23.630" v="160" actId="1035"/>
          <ac:spMkLst>
            <pc:docMk/>
            <pc:sldMk cId="1989879142" sldId="792"/>
            <ac:spMk id="16" creationId="{AF4CE2ED-D98C-BF4A-919E-D7C8A1D0B484}"/>
          </ac:spMkLst>
        </pc:spChg>
        <pc:spChg chg="mod">
          <ac:chgData name="Gerth Stølting Brodal" userId="04ef4784-6591-4f86-a140-f5c3b108582a" providerId="ADAL" clId="{FCA54829-69E0-4900-9165-83DAEE965D83}" dt="2023-04-16T11:26:26.211" v="165" actId="1038"/>
          <ac:spMkLst>
            <pc:docMk/>
            <pc:sldMk cId="1989879142" sldId="792"/>
            <ac:spMk id="17" creationId="{67AA8A20-D900-7E34-8517-745072F495B9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8" creationId="{2BD67874-C0FE-4495-BEC4-401DBE7DDE6F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9" creationId="{9C78F2AE-E081-AFE0-1F0F-A10E6538B3B7}"/>
          </ac:spMkLst>
        </pc:spChg>
        <pc:grpChg chg="add mod">
          <ac:chgData name="Gerth Stølting Brodal" userId="04ef4784-6591-4f86-a140-f5c3b108582a" providerId="ADAL" clId="{FCA54829-69E0-4900-9165-83DAEE965D83}" dt="2023-04-16T11:23:07.075" v="100" actId="14100"/>
          <ac:grpSpMkLst>
            <pc:docMk/>
            <pc:sldMk cId="1989879142" sldId="792"/>
            <ac:grpSpMk id="2" creationId="{73BDD816-BFB6-D183-812C-2770D5B6C160}"/>
          </ac:grpSpMkLst>
        </pc:grpChg>
        <pc:grpChg chg="del">
          <ac:chgData name="Gerth Stølting Brodal" userId="04ef4784-6591-4f86-a140-f5c3b108582a" providerId="ADAL" clId="{FCA54829-69E0-4900-9165-83DAEE965D83}" dt="2023-04-16T11:22:22.888" v="92" actId="478"/>
          <ac:grpSpMkLst>
            <pc:docMk/>
            <pc:sldMk cId="1989879142" sldId="792"/>
            <ac:grpSpMk id="4" creationId="{00000000-0000-0000-0000-000000000000}"/>
          </ac:grpSpMkLst>
        </pc:grpChg>
        <pc:picChg chg="mod">
          <ac:chgData name="Gerth Stølting Brodal" userId="04ef4784-6591-4f86-a140-f5c3b108582a" providerId="ADAL" clId="{FCA54829-69E0-4900-9165-83DAEE965D83}" dt="2023-04-16T11:26:08.795" v="148" actId="14100"/>
          <ac:picMkLst>
            <pc:docMk/>
            <pc:sldMk cId="1989879142" sldId="792"/>
            <ac:picMk id="13" creationId="{1896583B-FBA5-149C-5CB8-61202017A627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40:25.237" v="198" actId="20577"/>
        <pc:sldMkLst>
          <pc:docMk/>
          <pc:sldMk cId="3092077248" sldId="796"/>
        </pc:sldMkLst>
        <pc:graphicFrameChg chg="modGraphic">
          <ac:chgData name="Gerth Stølting Brodal" userId="04ef4784-6591-4f86-a140-f5c3b108582a" providerId="ADAL" clId="{FCA54829-69E0-4900-9165-83DAEE965D83}" dt="2023-04-16T11:40:25.237" v="198" actId="20577"/>
          <ac:graphicFrameMkLst>
            <pc:docMk/>
            <pc:sldMk cId="3092077248" sldId="796"/>
            <ac:graphicFrameMk id="8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3182D9E5-9F75-4E9E-A6C8-86AC2F6C117C}"/>
    <pc:docChg chg="undo custSel modSld">
      <pc:chgData name="Gerth Stølting Brodal" userId="04ef4784-6591-4f86-a140-f5c3b108582a" providerId="ADAL" clId="{3182D9E5-9F75-4E9E-A6C8-86AC2F6C117C}" dt="2024-04-14T20:28:46.187" v="320" actId="113"/>
      <pc:docMkLst>
        <pc:docMk/>
      </pc:docMkLst>
      <pc:sldChg chg="modSp mod">
        <pc:chgData name="Gerth Stølting Brodal" userId="04ef4784-6591-4f86-a140-f5c3b108582a" providerId="ADAL" clId="{3182D9E5-9F75-4E9E-A6C8-86AC2F6C117C}" dt="2024-04-10T06:03:01.611" v="114" actId="1076"/>
        <pc:sldMkLst>
          <pc:docMk/>
          <pc:sldMk cId="2655291698" sldId="776"/>
        </pc:sldMkLst>
        <pc:spChg chg="mod">
          <ac:chgData name="Gerth Stølting Brodal" userId="04ef4784-6591-4f86-a140-f5c3b108582a" providerId="ADAL" clId="{3182D9E5-9F75-4E9E-A6C8-86AC2F6C117C}" dt="2024-04-10T06:02:57.681" v="113" actId="27636"/>
          <ac:spMkLst>
            <pc:docMk/>
            <pc:sldMk cId="2655291698" sldId="776"/>
            <ac:spMk id="8" creationId="{00000000-0000-0000-0000-000000000000}"/>
          </ac:spMkLst>
        </pc:spChg>
        <pc:picChg chg="mod">
          <ac:chgData name="Gerth Stølting Brodal" userId="04ef4784-6591-4f86-a140-f5c3b108582a" providerId="ADAL" clId="{3182D9E5-9F75-4E9E-A6C8-86AC2F6C117C}" dt="2024-04-10T06:03:01.611" v="114" actId="1076"/>
          <ac:picMkLst>
            <pc:docMk/>
            <pc:sldMk cId="2655291698" sldId="776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3182D9E5-9F75-4E9E-A6C8-86AC2F6C117C}" dt="2024-04-10T06:19:07.264" v="190" actId="6549"/>
        <pc:sldMkLst>
          <pc:docMk/>
          <pc:sldMk cId="1178474818" sldId="783"/>
        </pc:sldMkLst>
      </pc:sldChg>
      <pc:sldChg chg="modNotesTx">
        <pc:chgData name="Gerth Stølting Brodal" userId="04ef4784-6591-4f86-a140-f5c3b108582a" providerId="ADAL" clId="{3182D9E5-9F75-4E9E-A6C8-86AC2F6C117C}" dt="2024-04-10T06:13:55.292" v="163" actId="20577"/>
        <pc:sldMkLst>
          <pc:docMk/>
          <pc:sldMk cId="1989879142" sldId="792"/>
        </pc:sldMkLst>
      </pc:sldChg>
      <pc:sldChg chg="modNotesTx">
        <pc:chgData name="Gerth Stølting Brodal" userId="04ef4784-6591-4f86-a140-f5c3b108582a" providerId="ADAL" clId="{3182D9E5-9F75-4E9E-A6C8-86AC2F6C117C}" dt="2024-04-14T20:28:46.187" v="320" actId="113"/>
        <pc:sldMkLst>
          <pc:docMk/>
          <pc:sldMk cId="3092077248" sldId="79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division = done by broadcasting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 </a:t>
            </a:r>
            <a:r>
              <a:rPr lang="da-DK" dirty="0"/>
              <a:t>= column </a:t>
            </a:r>
            <a:r>
              <a:rPr lang="da-DK" dirty="0" err="1"/>
              <a:t>vector</a:t>
            </a:r>
            <a:endParaRPr lang="da-DK" dirty="0"/>
          </a:p>
          <a:p>
            <a:r>
              <a:rPr lang="da-DK" dirty="0"/>
              <a:t>A = </a:t>
            </a:r>
            <a:r>
              <a:rPr lang="da-DK" dirty="0" err="1"/>
              <a:t>np.arange</a:t>
            </a:r>
            <a:r>
              <a:rPr lang="da-DK" dirty="0"/>
              <a:t>(4).</a:t>
            </a:r>
            <a:r>
              <a:rPr lang="da-DK" dirty="0" err="1"/>
              <a:t>reshape</a:t>
            </a:r>
            <a:r>
              <a:rPr lang="da-DK" dirty="0"/>
              <a:t>(2, 2)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A)  # </a:t>
            </a:r>
            <a:r>
              <a:rPr lang="da-DK" dirty="0" err="1"/>
              <a:t>result</a:t>
            </a:r>
            <a:r>
              <a:rPr lang="da-DK" dirty="0"/>
              <a:t> is 1-vector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axis=0)  # </a:t>
            </a:r>
            <a:r>
              <a:rPr lang="da-DK" dirty="0" err="1"/>
              <a:t>added</a:t>
            </a:r>
            <a:r>
              <a:rPr lang="da-DK" dirty="0"/>
              <a:t> as </a:t>
            </a:r>
            <a:r>
              <a:rPr lang="da-DK" dirty="0" err="1"/>
              <a:t>roows</a:t>
            </a:r>
            <a:endParaRPr lang="da-DK" dirty="0"/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axis=1)  # </a:t>
            </a:r>
            <a:r>
              <a:rPr lang="da-DK" dirty="0" err="1"/>
              <a:t>added</a:t>
            </a:r>
            <a:r>
              <a:rPr lang="da-DK" dirty="0"/>
              <a:t> as columns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Keyword argument "bound" defines the ranges for the variables. </a:t>
            </a:r>
          </a:p>
          <a:p>
            <a:r>
              <a:rPr lang="en-US" dirty="0"/>
              <a:t>Default bound is </a:t>
            </a:r>
            <a:r>
              <a:rPr lang="en-US" b="1" dirty="0"/>
              <a:t>(0, None)</a:t>
            </a:r>
            <a:r>
              <a:rPr lang="en-US" b="0" dirty="0"/>
              <a:t>, </a:t>
            </a:r>
            <a:r>
              <a:rPr lang="en-US" b="0" dirty="0" err="1"/>
              <a:t>ie</a:t>
            </a:r>
            <a:r>
              <a:rPr lang="en-US" b="0" dirty="0"/>
              <a:t> variables must be non-negative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15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pub/papers/googl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DD816-BFB6-D183-812C-2770D5B6C160}"/>
              </a:ext>
            </a:extLst>
          </p:cNvPr>
          <p:cNvGrpSpPr/>
          <p:nvPr/>
        </p:nvGrpSpPr>
        <p:grpSpPr>
          <a:xfrm>
            <a:off x="6577721" y="4642129"/>
            <a:ext cx="2792916" cy="1874255"/>
            <a:chOff x="8792860" y="2628237"/>
            <a:chExt cx="2792916" cy="18742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96583B-FBA5-149C-5CB8-61202017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E910A7-655B-7BA3-33EB-717DAA3ED4F1}"/>
                </a:ext>
              </a:extLst>
            </p:cNvPr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C4F0B9-6C44-D81C-B2F7-DC74B7005549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4CE2ED-D98C-BF4A-919E-D7C8A1D0B484}"/>
                </a:ext>
              </a:extLst>
            </p:cNvPr>
            <p:cNvSpPr/>
            <p:nvPr/>
          </p:nvSpPr>
          <p:spPr>
            <a:xfrm>
              <a:off x="10536819" y="321664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A8A20-D900-7E34-8517-745072F495B9}"/>
                </a:ext>
              </a:extLst>
            </p:cNvPr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67874-C0FE-4495-BEC4-401DBE7DDE6F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78F2AE-E081-AFE0-1F0F-A10E6538B3B7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3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42C42-9F41-E26E-C95C-C487D1D37C70}"/>
              </a:ext>
            </a:extLst>
          </p:cNvPr>
          <p:cNvGrpSpPr/>
          <p:nvPr/>
        </p:nvGrpSpPr>
        <p:grpSpPr>
          <a:xfrm>
            <a:off x="8995899" y="4896440"/>
            <a:ext cx="2792916" cy="1874255"/>
            <a:chOff x="8792860" y="2628237"/>
            <a:chExt cx="2792916" cy="18742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27C293-C901-E52A-9A47-2FAE4C75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AAFEFF-4F9C-88B0-B055-B4D7B34F1E5A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6709AE-5ED2-0F69-1028-E4616FA2676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1AA50-6A08-B972-8579-5487D87AF4B6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1DC0C-E042-C215-1832-AFE4ABB68CC4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F0E2DB-445C-7E2E-24B8-EAC65B724984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0303BC-7F27-7652-9D83-2D97F6103B92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391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f'node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{node}')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Surfer Probabilities')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('Iterations')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('Probability')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6E890D-4B46-E3A8-3B50-0B7A023EF54F}"/>
              </a:ext>
            </a:extLst>
          </p:cNvPr>
          <p:cNvGrpSpPr/>
          <p:nvPr/>
        </p:nvGrpSpPr>
        <p:grpSpPr>
          <a:xfrm>
            <a:off x="9092400" y="4833039"/>
            <a:ext cx="2792916" cy="1874255"/>
            <a:chOff x="8792860" y="2628237"/>
            <a:chExt cx="2792916" cy="18742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65F058-B34F-30BD-7C07-66D74F63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B121-FE17-B4F3-9BB2-59AB811B7FE5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BEE1D6-D1FB-CADA-7244-ABBB13396B3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6DBE9-9B66-6D70-58DB-58B08472D26B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40628-2F70-C7D2-FD8D-2C59A9701E37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065DF7-2EF0-D0B5-1E06-47124744711A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C7FFDC-E655-4832-178B-226F472F1DC9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</a:t>
            </a:r>
            <a:r>
              <a:rPr lang="en-US" sz="2000" baseline="50000" dirty="0"/>
              <a:t>2 </a:t>
            </a:r>
            <a:r>
              <a:rPr lang="en-US" i="1" baseline="5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244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int(log2(ITERATIONS))):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</a:t>
            </a:r>
            <a:r>
              <a:rPr lang="da-DK" sz="1400" baseline="-25000" dirty="0"/>
              <a:t>2</a:t>
            </a:r>
            <a:r>
              <a:rPr lang="da-DK" sz="1400" dirty="0"/>
              <a:t>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6613" y="6169709"/>
            <a:ext cx="82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Some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/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/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4438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769A4-3D29-D5AA-40CD-D03ADD3B3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0" y="62893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660500" y="5001428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6"/>
            <a:ext cx="11025810" cy="3265003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 in (</a:t>
            </a:r>
            <a:r>
              <a:rPr lang="en-US" dirty="0">
                <a:hlinkClick r:id="rId4"/>
              </a:rPr>
              <a:t>infolab.stanford.edu/pub/papers/google.pdf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95240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(uses broadcasting)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4543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347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50861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choice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choice(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3887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823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7978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67990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Walk')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('node')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('number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visits')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43885"/>
            <a:ext cx="2792916" cy="1874255"/>
            <a:chOff x="8792860" y="2633000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33000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753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15054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46961</TotalTime>
  <Words>2769</Words>
  <Application>Microsoft Office PowerPoint</Application>
  <PresentationFormat>Widescreen</PresentationFormat>
  <Paragraphs>317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2024-04-14T20:28:46Z</dcterms:modified>
</cp:coreProperties>
</file>