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58" r:id="rId10"/>
    <p:sldId id="759" r:id="rId11"/>
    <p:sldId id="764" r:id="rId12"/>
    <p:sldId id="760" r:id="rId13"/>
    <p:sldId id="765" r:id="rId14"/>
    <p:sldId id="763" r:id="rId15"/>
    <p:sldId id="766" r:id="rId16"/>
    <p:sldId id="777" r:id="rId17"/>
    <p:sldId id="740" r:id="rId18"/>
    <p:sldId id="744" r:id="rId19"/>
    <p:sldId id="745" r:id="rId20"/>
    <p:sldId id="741" r:id="rId21"/>
    <p:sldId id="742" r:id="rId22"/>
    <p:sldId id="746" r:id="rId23"/>
    <p:sldId id="747" r:id="rId24"/>
    <p:sldId id="748" r:id="rId25"/>
    <p:sldId id="767" r:id="rId26"/>
    <p:sldId id="770" r:id="rId27"/>
    <p:sldId id="771" r:id="rId28"/>
    <p:sldId id="772" r:id="rId29"/>
    <p:sldId id="769" r:id="rId30"/>
    <p:sldId id="773" r:id="rId31"/>
    <p:sldId id="749" r:id="rId32"/>
    <p:sldId id="778" r:id="rId33"/>
    <p:sldId id="417" r:id="rId34"/>
    <p:sldId id="776" r:id="rId35"/>
    <p:sldId id="411" r:id="rId36"/>
    <p:sldId id="410" r:id="rId37"/>
    <p:sldId id="412" r:id="rId38"/>
    <p:sldId id="514" r:id="rId39"/>
    <p:sldId id="413" r:id="rId40"/>
    <p:sldId id="750" r:id="rId41"/>
    <p:sldId id="751" r:id="rId42"/>
    <p:sldId id="775" r:id="rId43"/>
    <p:sldId id="414" r:id="rId44"/>
    <p:sldId id="774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ED79-EB5A-40DD-9E75-772DCC8FC85D}" v="5" dt="2023-03-29T11:36:53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 varScale="1">
        <p:scale>
          <a:sx n="64" d="100"/>
          <a:sy n="64" d="100"/>
        </p:scale>
        <p:origin x="872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custSel addSld delSld modSld">
      <pc:chgData name="Gerth Stølting Brodal" userId="04ef4784-6591-4f86-a140-f5c3b108582a" providerId="ADAL" clId="{3809ED79-EB5A-40DD-9E75-772DCC8FC85D}" dt="2023-03-29T14:40:29.829" v="511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6T19:45:13.588" v="258"/>
        <pc:sldMkLst>
          <pc:docMk/>
          <pc:sldMk cId="3420663450" sldId="776"/>
        </pc:sldMkLst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dam-p/markdown-here/wiki/Markdown-Cheatshee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50208</TotalTime>
  <Words>7671</Words>
  <Application>Microsoft Office PowerPoint</Application>
  <PresentationFormat>Widescreen</PresentationFormat>
  <Paragraphs>857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2023-03-29T14:40:37Z</dcterms:modified>
</cp:coreProperties>
</file>