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9" r:id="rId2"/>
    <p:sldId id="485" r:id="rId3"/>
    <p:sldId id="517" r:id="rId4"/>
    <p:sldId id="487" r:id="rId5"/>
    <p:sldId id="497" r:id="rId6"/>
    <p:sldId id="498" r:id="rId7"/>
    <p:sldId id="488" r:id="rId8"/>
    <p:sldId id="501" r:id="rId9"/>
    <p:sldId id="503" r:id="rId10"/>
    <p:sldId id="504" r:id="rId11"/>
    <p:sldId id="505" r:id="rId12"/>
    <p:sldId id="502" r:id="rId13"/>
    <p:sldId id="495" r:id="rId14"/>
    <p:sldId id="486" r:id="rId15"/>
    <p:sldId id="506" r:id="rId16"/>
    <p:sldId id="491" r:id="rId17"/>
    <p:sldId id="508" r:id="rId18"/>
    <p:sldId id="516" r:id="rId19"/>
    <p:sldId id="459" r:id="rId20"/>
    <p:sldId id="509" r:id="rId21"/>
    <p:sldId id="507" r:id="rId22"/>
    <p:sldId id="492" r:id="rId23"/>
    <p:sldId id="399" r:id="rId24"/>
    <p:sldId id="490" r:id="rId25"/>
    <p:sldId id="512" r:id="rId26"/>
    <p:sldId id="510" r:id="rId27"/>
    <p:sldId id="511" r:id="rId28"/>
    <p:sldId id="514" r:id="rId29"/>
    <p:sldId id="513" r:id="rId30"/>
    <p:sldId id="51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DA4EC-0B2F-48A6-AAA2-B687273D3C4F}" v="8" dt="2025-05-13T12:55:51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165" d="100"/>
          <a:sy n="165" d="100"/>
        </p:scale>
        <p:origin x="1085" y="101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</pc:sldChg>
    </pc:docChg>
  </pc:docChgLst>
  <pc:docChgLst>
    <pc:chgData name="Gerth Stølting Brodal" userId="04ef4784-6591-4f86-a140-f5c3b108582a" providerId="ADAL" clId="{9DADA4EC-0B2F-48A6-AAA2-B687273D3C4F}"/>
    <pc:docChg chg="custSel modSld">
      <pc:chgData name="Gerth Stølting Brodal" userId="04ef4784-6591-4f86-a140-f5c3b108582a" providerId="ADAL" clId="{9DADA4EC-0B2F-48A6-AAA2-B687273D3C4F}" dt="2025-05-13T12:57:09.528" v="284" actId="1038"/>
      <pc:docMkLst>
        <pc:docMk/>
      </pc:docMkLst>
      <pc:sldChg chg="addSp modSp mod">
        <pc:chgData name="Gerth Stølting Brodal" userId="04ef4784-6591-4f86-a140-f5c3b108582a" providerId="ADAL" clId="{9DADA4EC-0B2F-48A6-AAA2-B687273D3C4F}" dt="2025-05-13T12:57:09.528" v="284" actId="1038"/>
        <pc:sldMkLst>
          <pc:docMk/>
          <pc:sldMk cId="1841815763" sldId="485"/>
        </pc:sldMkLst>
        <pc:spChg chg="mod">
          <ac:chgData name="Gerth Stølting Brodal" userId="04ef4784-6591-4f86-a140-f5c3b108582a" providerId="ADAL" clId="{9DADA4EC-0B2F-48A6-AAA2-B687273D3C4F}" dt="2025-05-13T12:42:04.484" v="0" actId="14100"/>
          <ac:spMkLst>
            <pc:docMk/>
            <pc:sldMk cId="1841815763" sldId="485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DADA4EC-0B2F-48A6-AAA2-B687273D3C4F}" dt="2025-05-13T12:57:09.528" v="284" actId="1038"/>
          <ac:spMkLst>
            <pc:docMk/>
            <pc:sldMk cId="1841815763" sldId="485"/>
            <ac:spMk id="6" creationId="{0E4A98EC-37C4-8241-363F-9C13D1E21920}"/>
          </ac:spMkLst>
        </pc:spChg>
        <pc:spChg chg="add mod">
          <ac:chgData name="Gerth Stølting Brodal" userId="04ef4784-6591-4f86-a140-f5c3b108582a" providerId="ADAL" clId="{9DADA4EC-0B2F-48A6-AAA2-B687273D3C4F}" dt="2025-05-13T12:56:31.840" v="267" actId="14100"/>
          <ac:spMkLst>
            <pc:docMk/>
            <pc:sldMk cId="1841815763" sldId="485"/>
            <ac:spMk id="12" creationId="{1A4C4B8A-3EAA-279A-8739-939276934ECA}"/>
          </ac:spMkLst>
        </pc:spChg>
        <pc:picChg chg="add mod">
          <ac:chgData name="Gerth Stølting Brodal" userId="04ef4784-6591-4f86-a140-f5c3b108582a" providerId="ADAL" clId="{9DADA4EC-0B2F-48A6-AAA2-B687273D3C4F}" dt="2025-05-13T12:52:51.228" v="179" actId="1076"/>
          <ac:picMkLst>
            <pc:docMk/>
            <pc:sldMk cId="1841815763" sldId="485"/>
            <ac:picMk id="5" creationId="{8AF81D18-9BA3-35AB-B1A7-11A30B22979D}"/>
          </ac:picMkLst>
        </pc:picChg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CF9158FC-193B-4602-9DF7-E8D8B4ED0BA3}"/>
    <pc:docChg chg="undo redo custSel addSld modSld">
      <pc:chgData name="Gerth Stølting Brodal" userId="04ef4784-6591-4f86-a140-f5c3b108582a" providerId="ADAL" clId="{CF9158FC-193B-4602-9DF7-E8D8B4ED0BA3}" dt="2023-10-31T11:50:02.173" v="713" actId="1076"/>
      <pc:docMkLst>
        <pc:docMk/>
      </pc:docMkLst>
      <pc:sldChg chg="addSp delSp modSp new mod modNotesTx">
        <pc:chgData name="Gerth Stølting Brodal" userId="04ef4784-6591-4f86-a140-f5c3b108582a" providerId="ADAL" clId="{CF9158FC-193B-4602-9DF7-E8D8B4ED0BA3}" dt="2023-10-31T11:50:02.173" v="713" actId="1076"/>
        <pc:sldMkLst>
          <pc:docMk/>
          <pc:sldMk cId="1292498751" sldId="517"/>
        </pc:sldMkLst>
      </pc:sldChg>
    </pc:docChg>
  </pc:docChgLst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</pc:sldChg>
    </pc:docChg>
  </pc:docChgLst>
  <pc:docChgLst>
    <pc:chgData name="Gerth Stølting Brodal" userId="04ef4784-6591-4f86-a140-f5c3b108582a" providerId="ADAL" clId="{3163245C-AF54-4A4B-B6A7-9AF5B5C006F1}"/>
    <pc:docChg chg="modSld">
      <pc:chgData name="Gerth Stølting Brodal" userId="04ef4784-6591-4f86-a140-f5c3b108582a" providerId="ADAL" clId="{3163245C-AF54-4A4B-B6A7-9AF5B5C006F1}" dt="2025-02-05T08:56:04.507" v="7" actId="20577"/>
      <pc:docMkLst>
        <pc:docMk/>
      </pc:docMkLst>
      <pc:sldChg chg="modNotesTx">
        <pc:chgData name="Gerth Stølting Brodal" userId="04ef4784-6591-4f86-a140-f5c3b108582a" providerId="ADAL" clId="{3163245C-AF54-4A4B-B6A7-9AF5B5C006F1}" dt="2025-02-05T08:56:04.507" v="7" actId="20577"/>
        <pc:sldMkLst>
          <pc:docMk/>
          <pc:sldMk cId="1292498751" sldId="517"/>
        </pc:sldMkLst>
      </pc:sldChg>
    </pc:docChg>
  </pc:docChgLst>
  <pc:docChgLst>
    <pc:chgData name="Gerth Stølting Brodal" userId="04ef4784-6591-4f86-a140-f5c3b108582a" providerId="ADAL" clId="{155CD946-55B5-49F4-A11E-1EF807E1FDB7}"/>
    <pc:docChg chg="undo custSel modSld">
      <pc:chgData name="Gerth Stølting Brodal" userId="04ef4784-6591-4f86-a140-f5c3b108582a" providerId="ADAL" clId="{155CD946-55B5-49F4-A11E-1EF807E1FDB7}" dt="2024-02-07T07:34:04.180" v="375" actId="1035"/>
      <pc:docMkLst>
        <pc:docMk/>
      </pc:docMkLst>
      <pc:sldChg chg="addSp delSp modSp mod">
        <pc:chgData name="Gerth Stølting Brodal" userId="04ef4784-6591-4f86-a140-f5c3b108582a" providerId="ADAL" clId="{155CD946-55B5-49F4-A11E-1EF807E1FDB7}" dt="2024-02-07T07:34:04.180" v="375" actId="1035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155CD946-55B5-49F4-A11E-1EF807E1FDB7}" dt="2024-02-06T20:42:27.314" v="43" actId="14100"/>
        <pc:sldMkLst>
          <pc:docMk/>
          <pc:sldMk cId="488977922" sldId="486"/>
        </pc:sldMkLst>
      </pc:sldChg>
      <pc:sldChg chg="modSp mod">
        <pc:chgData name="Gerth Stølting Brodal" userId="04ef4784-6591-4f86-a140-f5c3b108582a" providerId="ADAL" clId="{155CD946-55B5-49F4-A11E-1EF807E1FDB7}" dt="2024-02-06T20:40:04.493" v="32" actId="14100"/>
        <pc:sldMkLst>
          <pc:docMk/>
          <pc:sldMk cId="3289563800" sldId="495"/>
        </pc:sldMkLst>
      </pc:sldChg>
      <pc:sldChg chg="modNotesTx">
        <pc:chgData name="Gerth Stølting Brodal" userId="04ef4784-6591-4f86-a140-f5c3b108582a" providerId="ADAL" clId="{155CD946-55B5-49F4-A11E-1EF807E1FDB7}" dt="2024-02-06T20:37:39.381" v="31" actId="20577"/>
        <pc:sldMkLst>
          <pc:docMk/>
          <pc:sldMk cId="574681208" sldId="503"/>
        </pc:sldMkLst>
      </pc:sldChg>
      <pc:sldChg chg="modNotesTx">
        <pc:chgData name="Gerth Stølting Brodal" userId="04ef4784-6591-4f86-a140-f5c3b108582a" providerId="ADAL" clId="{155CD946-55B5-49F4-A11E-1EF807E1FDB7}" dt="2024-02-06T21:05:30.034" v="103" actId="6549"/>
        <pc:sldMkLst>
          <pc:docMk/>
          <pc:sldMk cId="2254085997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time.time</a:t>
            </a:r>
            <a:r>
              <a:rPr lang="da-DK" dirty="0"/>
              <a:t>()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</a:t>
            </a:r>
            <a:r>
              <a:rPr lang="en-US" dirty="0" err="1"/>
              <a:t>anuary</a:t>
            </a:r>
            <a:r>
              <a:rPr lang="en-US" dirty="0"/>
              <a:t> 1, 1970, 00:00:00 (UTC)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&amp; 3.13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element in the list is an </a:t>
            </a:r>
            <a:r>
              <a:rPr lang="da-DK" dirty="0" err="1"/>
              <a:t>integer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 creates a new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han_summation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2887"/>
              </p:ext>
            </p:extLst>
          </p:nvPr>
        </p:nvGraphicFramePr>
        <p:xfrm>
          <a:off x="2612796" y="4609855"/>
          <a:ext cx="6966408" cy="191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76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532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892246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represents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43073" cy="1325563"/>
          </a:xfrm>
        </p:spPr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491471"/>
            <a:ext cx="10515600" cy="5379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baseline="30000" dirty="0">
              <a:solidFill>
                <a:srgbClr val="C00000"/>
              </a:solidFill>
            </a:endParaRPr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= creates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D20C749-0EA4-EE08-310F-908C6D123DF7}"/>
              </a:ext>
            </a:extLst>
          </p:cNvPr>
          <p:cNvSpPr/>
          <p:nvPr/>
        </p:nvSpPr>
        <p:spPr>
          <a:xfrm>
            <a:off x="568418" y="230448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655F76-172D-B724-498C-B3612ED83B27}"/>
              </a:ext>
            </a:extLst>
          </p:cNvPr>
          <p:cNvSpPr/>
          <p:nvPr/>
        </p:nvSpPr>
        <p:spPr>
          <a:xfrm>
            <a:off x="568418" y="270617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338455-2C15-3FC5-ABA3-C069BDEE3EF5}"/>
              </a:ext>
            </a:extLst>
          </p:cNvPr>
          <p:cNvSpPr/>
          <p:nvPr/>
        </p:nvSpPr>
        <p:spPr>
          <a:xfrm>
            <a:off x="568418" y="310786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62A923A-346C-3E8F-9319-CE1FD66BB7A6}"/>
              </a:ext>
            </a:extLst>
          </p:cNvPr>
          <p:cNvSpPr/>
          <p:nvPr/>
        </p:nvSpPr>
        <p:spPr>
          <a:xfrm>
            <a:off x="568418" y="3509551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347D277-0D30-4EBC-3D30-334A0CD87C84}"/>
              </a:ext>
            </a:extLst>
          </p:cNvPr>
          <p:cNvSpPr/>
          <p:nvPr/>
        </p:nvSpPr>
        <p:spPr>
          <a:xfrm>
            <a:off x="1300399" y="6362187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81D18-9BA3-35AB-B1A7-11A30B229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8" y="223549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A98EC-37C4-8241-363F-9C13D1E21920}"/>
              </a:ext>
            </a:extLst>
          </p:cNvPr>
          <p:cNvSpPr txBox="1"/>
          <p:nvPr/>
        </p:nvSpPr>
        <p:spPr>
          <a:xfrm>
            <a:off x="8418947" y="41566"/>
            <a:ext cx="370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ourier"/>
              </a:rPr>
              <a:t>L[-</a:t>
            </a:r>
            <a:r>
              <a:rPr lang="da-DK" sz="1400" i="1" dirty="0" err="1">
                <a:latin typeface="Courier"/>
              </a:rPr>
              <a:t>index</a:t>
            </a:r>
            <a:r>
              <a:rPr lang="da-DK" sz="1400" dirty="0">
                <a:latin typeface="Courier"/>
              </a:rPr>
              <a:t>] == L[len(L)-</a:t>
            </a:r>
            <a:r>
              <a:rPr lang="da-DK" sz="1400" i="1" dirty="0" err="1">
                <a:latin typeface="Courier"/>
              </a:rPr>
              <a:t>index</a:t>
            </a:r>
            <a:r>
              <a:rPr lang="da-DK" sz="1400" dirty="0">
                <a:latin typeface="Courier"/>
              </a:rPr>
              <a:t>]</a:t>
            </a:r>
          </a:p>
          <a:p>
            <a:r>
              <a:rPr lang="da-DK" sz="1400" dirty="0"/>
              <a:t>Negative </a:t>
            </a:r>
            <a:r>
              <a:rPr lang="da-DK" sz="1400" dirty="0" err="1"/>
              <a:t>indexing</a:t>
            </a:r>
            <a:r>
              <a:rPr lang="da-DK" sz="1400" dirty="0"/>
              <a:t> from the right is Python </a:t>
            </a:r>
            <a:r>
              <a:rPr lang="da-DK" sz="1400" dirty="0" err="1"/>
              <a:t>specific</a:t>
            </a:r>
            <a:r>
              <a:rPr lang="da-DK" sz="1400" dirty="0"/>
              <a:t>, and is </a:t>
            </a:r>
            <a:r>
              <a:rPr lang="da-DK" sz="1400" dirty="0" err="1"/>
              <a:t>e.g</a:t>
            </a:r>
            <a:r>
              <a:rPr lang="da-DK" sz="1400" dirty="0"/>
              <a:t>. not </a:t>
            </a:r>
            <a:r>
              <a:rPr lang="da-DK" sz="1400" dirty="0" err="1"/>
              <a:t>supported</a:t>
            </a:r>
            <a:r>
              <a:rPr lang="da-DK" sz="1400" dirty="0"/>
              <a:t> in Java, C, C++</a:t>
            </a:r>
          </a:p>
          <a:p>
            <a:endParaRPr lang="en-US" sz="1400" dirty="0">
              <a:latin typeface="Courier"/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1A4C4B8A-3EAA-279A-8739-939276934ECA}"/>
              </a:ext>
            </a:extLst>
          </p:cNvPr>
          <p:cNvSpPr/>
          <p:nvPr/>
        </p:nvSpPr>
        <p:spPr>
          <a:xfrm flipV="1">
            <a:off x="6068443" y="740287"/>
            <a:ext cx="3976101" cy="132500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  <a:gd name="connsiteX0" fmla="*/ 0 w 542839"/>
              <a:gd name="connsiteY0" fmla="*/ 0 h 988686"/>
              <a:gd name="connsiteX1" fmla="*/ 470493 w 542839"/>
              <a:gd name="connsiteY1" fmla="*/ 720175 h 988686"/>
              <a:gd name="connsiteX2" fmla="*/ 411738 w 542839"/>
              <a:gd name="connsiteY2" fmla="*/ 988686 h 988686"/>
              <a:gd name="connsiteX0" fmla="*/ 0 w 411738"/>
              <a:gd name="connsiteY0" fmla="*/ 0 h 988686"/>
              <a:gd name="connsiteX1" fmla="*/ 411738 w 411738"/>
              <a:gd name="connsiteY1" fmla="*/ 988686 h 988686"/>
              <a:gd name="connsiteX0" fmla="*/ 0 w 411738"/>
              <a:gd name="connsiteY0" fmla="*/ 0 h 988686"/>
              <a:gd name="connsiteX1" fmla="*/ 411738 w 411738"/>
              <a:gd name="connsiteY1" fmla="*/ 988686 h 988686"/>
              <a:gd name="connsiteX0" fmla="*/ 0 w 515992"/>
              <a:gd name="connsiteY0" fmla="*/ 0 h 999133"/>
              <a:gd name="connsiteX1" fmla="*/ 515992 w 515992"/>
              <a:gd name="connsiteY1" fmla="*/ 999133 h 999133"/>
              <a:gd name="connsiteX0" fmla="*/ 0 w 515992"/>
              <a:gd name="connsiteY0" fmla="*/ 0 h 999133"/>
              <a:gd name="connsiteX1" fmla="*/ 515992 w 515992"/>
              <a:gd name="connsiteY1" fmla="*/ 999133 h 9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992" h="999133">
                <a:moveTo>
                  <a:pt x="0" y="0"/>
                </a:moveTo>
                <a:cubicBezTo>
                  <a:pt x="297509" y="23113"/>
                  <a:pt x="503518" y="-23421"/>
                  <a:pt x="515992" y="999133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19-C8FD-DDEA-BCA6-8C1F846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"/>
              </a:rPr>
              <a:t>sum(…)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F82D-7DDE-BF97-A17E-6B6FF8E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9607"/>
              </p:ext>
            </p:extLst>
          </p:nvPr>
        </p:nvGraphicFramePr>
        <p:xfrm>
          <a:off x="674414" y="1690688"/>
          <a:ext cx="11235055" cy="49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137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1 - 1/3 - 1 + 1/3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mathematically should be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but floats are imprecise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-1/3, -1, 1/3]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-0.3333333333333333, -1, 0.3333333333333333]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mix of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floats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 "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Neumaier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 summation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to improve accuracy for floats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looses accuracy when mixing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math.fsum more accurate float sums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F8A1D1-4174-CABE-7ABE-225B90743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324050"/>
            <a:ext cx="487666" cy="40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DE5D-49B3-95A8-0758-03AE97249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868341"/>
            <a:ext cx="487666" cy="40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9C85-DF1B-098F-0B68-2D13BFB3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" y="5412632"/>
            <a:ext cx="487666" cy="405904"/>
          </a:xfrm>
          <a:prstGeom prst="rect">
            <a:avLst/>
          </a:prstGeom>
        </p:spPr>
      </p:pic>
      <p:sp>
        <p:nvSpPr>
          <p:cNvPr id="3" name="Star: 16 Points 2">
            <a:extLst>
              <a:ext uri="{FF2B5EF4-FFF2-40B4-BE49-F238E27FC236}">
                <a16:creationId xmlns:a16="http://schemas.microsoft.com/office/drawing/2014/main" id="{B64D2BE1-6836-D0C7-61BF-2C574E33EDC7}"/>
              </a:ext>
            </a:extLst>
          </p:cNvPr>
          <p:cNvSpPr/>
          <p:nvPr/>
        </p:nvSpPr>
        <p:spPr>
          <a:xfrm rot="1022386">
            <a:off x="9220663" y="165845"/>
            <a:ext cx="2834641" cy="132556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Python 3.12 </a:t>
            </a:r>
            <a:r>
              <a:rPr lang="da-DK" sz="2400" dirty="0" err="1">
                <a:solidFill>
                  <a:schemeClr val="tx1"/>
                </a:solidFill>
              </a:rPr>
              <a:t>change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20236</TotalTime>
  <Words>3933</Words>
  <Application>Microsoft Office PowerPoint</Application>
  <PresentationFormat>Widescreen</PresentationFormat>
  <Paragraphs>588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sum(…)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2025-05-13T12:57:10Z</dcterms:modified>
</cp:coreProperties>
</file>