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CD4DA-6602-4AAE-A1EC-6809FECBDBA5}" v="11" dt="2024-11-28T00:06:1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65100" autoAdjust="0"/>
  </p:normalViewPr>
  <p:slideViewPr>
    <p:cSldViewPr snapToGrid="0">
      <p:cViewPr varScale="1">
        <p:scale>
          <a:sx n="114" d="100"/>
          <a:sy n="114" d="100"/>
        </p:scale>
        <p:origin x="1326" y="8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  <pc:graphicFrameChg chg="modGraphic">
          <ac:chgData name="Gerth Stølting Brodal" userId="04ef4784-6591-4f86-a140-f5c3b108582a" providerId="ADAL" clId="{5E934D0D-E0ED-440B-BCC3-3ABCA8CDCAB1}" dt="2022-03-27T11:34:02.138" v="1" actId="20577"/>
          <ac:graphicFrameMkLst>
            <pc:docMk/>
            <pc:sldMk cId="2137239356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  <pc:graphicFrameChg chg="modGraphic">
          <ac:chgData name="Gerth Stølting Brodal" userId="04ef4784-6591-4f86-a140-f5c3b108582a" providerId="ADAL" clId="{77F58773-95E0-4B50-9119-D6D5F98CF104}" dt="2022-03-22T18:14:32.885" v="11" actId="20577"/>
          <ac:graphicFrameMkLst>
            <pc:docMk/>
            <pc:sldMk cId="2166608754" sldId="591"/>
            <ac:graphicFrameMk id="9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77F58773-95E0-4B50-9119-D6D5F98CF104}" dt="2022-03-22T18:40:41" v="171" actId="20577"/>
          <ac:spMkLst>
            <pc:docMk/>
            <pc:sldMk cId="2336252860" sldId="71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  <pc:spChg chg="mod">
          <ac:chgData name="Gerth Stølting Brodal" userId="04ef4784-6591-4f86-a140-f5c3b108582a" providerId="ADAL" clId="{77F58773-95E0-4B50-9119-D6D5F98CF104}" dt="2022-03-22T19:59:17.368" v="291" actId="20577"/>
          <ac:spMkLst>
            <pc:docMk/>
            <pc:sldMk cId="1347015518" sldId="76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  <pc:spChg chg="mod">
          <ac:chgData name="Gerth Stølting Brodal" userId="04ef4784-6591-4f86-a140-f5c3b108582a" providerId="ADAL" clId="{77F58773-95E0-4B50-9119-D6D5F98CF104}" dt="2022-03-22T18:17:41.427" v="55" actId="20577"/>
          <ac:spMkLst>
            <pc:docMk/>
            <pc:sldMk cId="406105154" sldId="76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4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17:22.481" v="28" actId="1076"/>
          <ac:graphicFrameMkLst>
            <pc:docMk/>
            <pc:sldMk cId="406105154" sldId="765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  <pc:graphicFrameChg chg="mod modGraphic">
          <ac:chgData name="Gerth Stølting Brodal" userId="04ef4784-6591-4f86-a140-f5c3b108582a" providerId="ADAL" clId="{77F58773-95E0-4B50-9119-D6D5F98CF104}" dt="2022-03-22T18:23:43.395" v="68" actId="20577"/>
          <ac:graphicFrameMkLst>
            <pc:docMk/>
            <pc:sldMk cId="3429451799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  <pc:spChg chg="mod">
          <ac:chgData name="Gerth Stølting Brodal" userId="04ef4784-6591-4f86-a140-f5c3b108582a" providerId="ADAL" clId="{77F58773-95E0-4B50-9119-D6D5F98CF104}" dt="2022-03-22T18:24:10.541" v="70" actId="20577"/>
          <ac:spMkLst>
            <pc:docMk/>
            <pc:sldMk cId="1651261074" sldId="7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28:01.911" v="166" actId="1076"/>
          <ac:spMkLst>
            <pc:docMk/>
            <pc:sldMk cId="1651261074" sldId="768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28:06.672" v="167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  <pc:graphicFrameChg chg="mod modGraphic">
          <ac:chgData name="Gerth Stølting Brodal" userId="04ef4784-6591-4f86-a140-f5c3b108582a" providerId="ADAL" clId="{77F58773-95E0-4B50-9119-D6D5F98CF104}" dt="2022-03-22T18:45:06.745" v="179" actId="1076"/>
          <ac:graphicFrameMkLst>
            <pc:docMk/>
            <pc:sldMk cId="2693492495" sldId="77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  <pc:graphicFrameChg chg="modGraphic">
          <ac:chgData name="Gerth Stølting Brodal" userId="04ef4784-6591-4f86-a140-f5c3b108582a" providerId="ADAL" clId="{77F58773-95E0-4B50-9119-D6D5F98CF104}" dt="2022-03-22T18:55:45.676" v="188" actId="14734"/>
          <ac:graphicFrameMkLst>
            <pc:docMk/>
            <pc:sldMk cId="3735983945" sldId="772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  <pc:graphicFrameChg chg="modGraphic">
          <ac:chgData name="Gerth Stølting Brodal" userId="04ef4784-6591-4f86-a140-f5c3b108582a" providerId="ADAL" clId="{77F58773-95E0-4B50-9119-D6D5F98CF104}" dt="2022-03-23T12:25:47.008" v="292" actId="114"/>
          <ac:graphicFrameMkLst>
            <pc:docMk/>
            <pc:sldMk cId="949823138" sldId="77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E6D98D54-2BE6-45FC-8353-A1E0922E1443}" dt="2021-03-24T12:56:45.073" v="74" actId="20577"/>
          <ac:spMkLst>
            <pc:docMk/>
            <pc:sldMk cId="1651261074" sldId="768"/>
            <ac:spMk id="3" creationId="{00000000-0000-0000-0000-000000000000}"/>
          </ac:spMkLst>
        </pc:spChg>
        <pc:spChg chg="add del">
          <ac:chgData name="Gerth Stølting Brodal" userId="04ef4784-6591-4f86-a140-f5c3b108582a" providerId="ADAL" clId="{E6D98D54-2BE6-45FC-8353-A1E0922E1443}" dt="2021-03-24T12:54:34.416" v="21"/>
          <ac:spMkLst>
            <pc:docMk/>
            <pc:sldMk cId="1651261074" sldId="768"/>
            <ac:spMk id="6" creationId="{6B50C49A-12B0-4D5F-BC27-17E62C473C6C}"/>
          </ac:spMkLst>
        </pc:spChg>
        <pc:spChg chg="add del">
          <ac:chgData name="Gerth Stølting Brodal" userId="04ef4784-6591-4f86-a140-f5c3b108582a" providerId="ADAL" clId="{E6D98D54-2BE6-45FC-8353-A1E0922E1443}" dt="2021-03-24T12:54:42.937" v="23"/>
          <ac:spMkLst>
            <pc:docMk/>
            <pc:sldMk cId="1651261074" sldId="768"/>
            <ac:spMk id="7" creationId="{47C5739B-3F75-4005-8848-F30CD407FCA8}"/>
          </ac:spMkLst>
        </pc:spChg>
        <pc:spChg chg="add del">
          <ac:chgData name="Gerth Stølting Brodal" userId="04ef4784-6591-4f86-a140-f5c3b108582a" providerId="ADAL" clId="{E6D98D54-2BE6-45FC-8353-A1E0922E1443}" dt="2021-03-24T12:55:35.912" v="32"/>
          <ac:spMkLst>
            <pc:docMk/>
            <pc:sldMk cId="1651261074" sldId="768"/>
            <ac:spMk id="8" creationId="{D8C32225-7267-40F1-8512-EB461523D8D8}"/>
          </ac:spMkLst>
        </pc:spChg>
        <pc:graphicFrameChg chg="mod">
          <ac:chgData name="Gerth Stølting Brodal" userId="04ef4784-6591-4f86-a140-f5c3b108582a" providerId="ADAL" clId="{E6D98D54-2BE6-45FC-8353-A1E0922E1443}" dt="2021-03-24T12:55:05.757" v="26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EFC9CB5-B621-4538-9B6B-9E706B2CA24E}"/>
    <pc:docChg chg="modSld">
      <pc:chgData name="Gerth Stølting Brodal" userId="04ef4784-6591-4f86-a140-f5c3b108582a" providerId="ADAL" clId="{EEFC9CB5-B621-4538-9B6B-9E706B2CA24E}" dt="2024-03-19T18:48:15.392" v="1" actId="20577"/>
      <pc:docMkLst>
        <pc:docMk/>
      </pc:docMkLst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347015518" sldId="762"/>
        </pc:sldMkLst>
      </pc:sldChg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052038409" sldId="763"/>
        </pc:sldMkLst>
      </pc:sldChg>
      <pc:sldChg chg="modSp modAnim">
        <pc:chgData name="Gerth Stølting Brodal" userId="04ef4784-6591-4f86-a140-f5c3b108582a" providerId="ADAL" clId="{EEFC9CB5-B621-4538-9B6B-9E706B2CA24E}" dt="2024-03-19T18:48:15.392" v="1" actId="20577"/>
        <pc:sldMkLst>
          <pc:docMk/>
          <pc:sldMk cId="2179044661" sldId="779"/>
        </pc:sldMkLst>
        <pc:spChg chg="mod">
          <ac:chgData name="Gerth Stølting Brodal" userId="04ef4784-6591-4f86-a140-f5c3b108582a" providerId="ADAL" clId="{EEFC9CB5-B621-4538-9B6B-9E706B2CA24E}" dt="2024-03-19T18:48:15.392" v="1" actId="20577"/>
          <ac:spMkLst>
            <pc:docMk/>
            <pc:sldMk cId="2179044661" sldId="779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83752B0F-B9FA-4319-9D65-0FA02808F4AB}"/>
    <pc:docChg chg="custSel modSld">
      <pc:chgData name="Gerth Stølting Brodal" userId="04ef4784-6591-4f86-a140-f5c3b108582a" providerId="ADAL" clId="{83752B0F-B9FA-4319-9D65-0FA02808F4AB}" dt="2023-03-22T12:37:22.499" v="244" actId="20577"/>
      <pc:docMkLst>
        <pc:docMk/>
      </pc:docMkLst>
      <pc:sldChg chg="modSp mod">
        <pc:chgData name="Gerth Stølting Brodal" userId="04ef4784-6591-4f86-a140-f5c3b108582a" providerId="ADAL" clId="{83752B0F-B9FA-4319-9D65-0FA02808F4AB}" dt="2023-03-22T12:05:29.205" v="48" actId="1076"/>
        <pc:sldMkLst>
          <pc:docMk/>
          <pc:sldMk cId="147360573" sldId="468"/>
        </pc:sldMkLst>
        <pc:spChg chg="mod">
          <ac:chgData name="Gerth Stølting Brodal" userId="04ef4784-6591-4f86-a140-f5c3b108582a" providerId="ADAL" clId="{83752B0F-B9FA-4319-9D65-0FA02808F4AB}" dt="2023-03-22T12:05:29.205" v="48" actId="1076"/>
          <ac:spMkLst>
            <pc:docMk/>
            <pc:sldMk cId="147360573" sldId="4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83752B0F-B9FA-4319-9D65-0FA02808F4AB}" dt="2023-03-22T12:05:25.161" v="47" actId="14100"/>
          <ac:spMkLst>
            <pc:docMk/>
            <pc:sldMk cId="147360573" sldId="4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3752B0F-B9FA-4319-9D65-0FA02808F4AB}" dt="2023-03-22T12:37:05.239" v="239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83752B0F-B9FA-4319-9D65-0FA02808F4AB}" dt="2023-03-22T12:37:05.239" v="239" actId="20577"/>
          <ac:spMkLst>
            <pc:docMk/>
            <pc:sldMk cId="2336252860" sldId="71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3752B0F-B9FA-4319-9D65-0FA02808F4AB}" dt="2023-03-22T12:08:31.205" v="52" actId="1076"/>
        <pc:sldMkLst>
          <pc:docMk/>
          <pc:sldMk cId="2565521373" sldId="761"/>
        </pc:sldMkLst>
        <pc:spChg chg="mod">
          <ac:chgData name="Gerth Stølting Brodal" userId="04ef4784-6591-4f86-a140-f5c3b108582a" providerId="ADAL" clId="{83752B0F-B9FA-4319-9D65-0FA02808F4AB}" dt="2023-03-22T12:08:31.205" v="52" actId="1076"/>
          <ac:spMkLst>
            <pc:docMk/>
            <pc:sldMk cId="2565521373" sldId="761"/>
            <ac:spMk id="4" creationId="{00000000-0000-0000-0000-000000000000}"/>
          </ac:spMkLst>
        </pc:spChg>
      </pc:sldChg>
      <pc:sldChg chg="modNotesTx">
        <pc:chgData name="Gerth Stølting Brodal" userId="04ef4784-6591-4f86-a140-f5c3b108582a" providerId="ADAL" clId="{83752B0F-B9FA-4319-9D65-0FA02808F4AB}" dt="2023-03-22T12:27:48.596" v="190" actId="20577"/>
        <pc:sldMkLst>
          <pc:docMk/>
          <pc:sldMk cId="3142937555" sldId="771"/>
        </pc:sldMkLst>
      </pc:sldChg>
      <pc:sldChg chg="modSp mod">
        <pc:chgData name="Gerth Stølting Brodal" userId="04ef4784-6591-4f86-a140-f5c3b108582a" providerId="ADAL" clId="{83752B0F-B9FA-4319-9D65-0FA02808F4AB}" dt="2023-03-22T12:37:22.499" v="244" actId="20577"/>
        <pc:sldMkLst>
          <pc:docMk/>
          <pc:sldMk cId="2489620528" sldId="773"/>
        </pc:sldMkLst>
        <pc:spChg chg="mod">
          <ac:chgData name="Gerth Stølting Brodal" userId="04ef4784-6591-4f86-a140-f5c3b108582a" providerId="ADAL" clId="{83752B0F-B9FA-4319-9D65-0FA02808F4AB}" dt="2023-03-22T12:37:22.499" v="244" actId="20577"/>
          <ac:spMkLst>
            <pc:docMk/>
            <pc:sldMk cId="2489620528" sldId="773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231CD4DA-6602-4AAE-A1EC-6809FECBDBA5}"/>
    <pc:docChg chg="undo custSel modSld">
      <pc:chgData name="Gerth Stølting Brodal" userId="04ef4784-6591-4f86-a140-f5c3b108582a" providerId="ADAL" clId="{231CD4DA-6602-4AAE-A1EC-6809FECBDBA5}" dt="2024-11-28T00:10:08.200" v="304" actId="20577"/>
      <pc:docMkLst>
        <pc:docMk/>
      </pc:docMkLst>
      <pc:sldChg chg="addSp modSp mod modAnim modNotesTx">
        <pc:chgData name="Gerth Stølting Brodal" userId="04ef4784-6591-4f86-a140-f5c3b108582a" providerId="ADAL" clId="{231CD4DA-6602-4AAE-A1EC-6809FECBDBA5}" dt="2024-11-28T00:10:08.200" v="304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231CD4DA-6602-4AAE-A1EC-6809FECBDBA5}" dt="2024-11-28T00:07:10.748" v="201" actId="1038"/>
          <ac:spMkLst>
            <pc:docMk/>
            <pc:sldMk cId="1651261074" sldId="768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231CD4DA-6602-4AAE-A1EC-6809FECBDBA5}" dt="2024-11-28T00:06:01.711" v="161" actId="121"/>
          <ac:spMkLst>
            <pc:docMk/>
            <pc:sldMk cId="1651261074" sldId="768"/>
            <ac:spMk id="4" creationId="{00000000-0000-0000-0000-000000000000}"/>
          </ac:spMkLst>
        </pc:spChg>
        <pc:picChg chg="add mod">
          <ac:chgData name="Gerth Stølting Brodal" userId="04ef4784-6591-4f86-a140-f5c3b108582a" providerId="ADAL" clId="{231CD4DA-6602-4AAE-A1EC-6809FECBDBA5}" dt="2024-11-28T00:07:10.748" v="201" actId="1038"/>
          <ac:picMkLst>
            <pc:docMk/>
            <pc:sldMk cId="1651261074" sldId="768"/>
            <ac:picMk id="6" creationId="{3E906D07-6105-2BBB-7212-A41BC8F2D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functools</a:t>
            </a:r>
            <a:r>
              <a:rPr lang="en-US" dirty="0"/>
              <a:t>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  <a:p>
            <a:endParaRPr lang="en-US" dirty="0"/>
          </a:p>
          <a:p>
            <a:r>
              <a:rPr lang="en-US" dirty="0"/>
              <a:t>Technical issue with </a:t>
            </a:r>
            <a:r>
              <a:rPr lang="en-US" dirty="0" err="1"/>
              <a:t>functools.cache</a:t>
            </a:r>
            <a:r>
              <a:rPr lang="en-US" dirty="0"/>
              <a:t> and increasing the </a:t>
            </a:r>
            <a:r>
              <a:rPr lang="en-US" dirty="0" err="1"/>
              <a:t>recursionlimit</a:t>
            </a:r>
            <a:r>
              <a:rPr lang="en-US"/>
              <a:t>: https</a:t>
            </a:r>
            <a:r>
              <a:rPr lang="en-US" dirty="0"/>
              <a:t>://github.com/python/cpython/issues/112215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13.4 asks you to return the subset equal to x, and to use an exception to stop the 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likely only useful when </a:t>
            </a:r>
            <a:r>
              <a:rPr lang="en-US" dirty="0" err="1"/>
              <a:t>len</a:t>
            </a:r>
            <a:r>
              <a:rPr lang="en-US" dirty="0"/>
              <a:t>(L)*sum(L) is small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au.dk/~gerth/code/" TargetMode="External"/><Relationship Id="rId5" Type="http://schemas.openxmlformats.org/officeDocument/2006/relationships/hyperlink" Target="http://www.topcoder.com/" TargetMode="External"/><Relationship Id="rId4" Type="http://schemas.openxmlformats.org/officeDocument/2006/relationships/hyperlink" Target="http://codeforce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lru_cach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47" y="2873665"/>
            <a:ext cx="5263802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3920647"/>
            <a:ext cx="6635262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r>
              <a:rPr lang="da-DK" dirty="0"/>
              <a:t> / </a:t>
            </a:r>
            <a:r>
              <a:rPr lang="da-DK" dirty="0" err="1"/>
              <a:t>functools.cache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3184"/>
              </p:ext>
            </p:extLst>
          </p:nvPr>
        </p:nvGraphicFramePr>
        <p:xfrm>
          <a:off x="1294447" y="1936754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9525"/>
              </p:ext>
            </p:extLst>
          </p:nvPr>
        </p:nvGraphicFramePr>
        <p:xfrm>
          <a:off x="699681" y="1554272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endParaRPr lang="da-DK" dirty="0"/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>
                <a:solidFill>
                  <a:srgbClr val="C00000"/>
                </a:solidFill>
              </a:rPr>
              <a:t>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 err="1">
                <a:hlinkClick r:id="rId4"/>
              </a:rPr>
              <a:t>CodeForces</a:t>
            </a:r>
            <a:endParaRPr lang="en-US" dirty="0"/>
          </a:p>
          <a:p>
            <a:r>
              <a:rPr lang="en-US" dirty="0" err="1">
                <a:hlinkClick r:id="rId5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6"/>
              </a:rPr>
              <a:t>cs.au.dk/~</a:t>
            </a:r>
            <a:r>
              <a:rPr lang="en-US" dirty="0" err="1">
                <a:hlinkClick r:id="rId6"/>
              </a:rPr>
              <a:t>gerth</a:t>
            </a:r>
            <a:r>
              <a:rPr lang="en-US" dirty="0">
                <a:hlinkClick r:id="rId6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584" y="5717732"/>
            <a:ext cx="11902831" cy="1140268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57" y="4499496"/>
            <a:ext cx="11096625" cy="2085862"/>
          </a:xfrm>
        </p:spPr>
        <p:txBody>
          <a:bodyPr>
            <a:noAutofit/>
          </a:bodyPr>
          <a:lstStyle/>
          <a:p>
            <a:r>
              <a:rPr lang="da-DK" sz="2000" dirty="0"/>
              <a:t>The </a:t>
            </a:r>
            <a:r>
              <a:rPr lang="da-DK" sz="2000" dirty="0" err="1"/>
              <a:t>decorators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000" dirty="0"/>
              <a:t> (</a:t>
            </a:r>
            <a:r>
              <a:rPr lang="da-DK" sz="2000" dirty="0" err="1"/>
              <a:t>since</a:t>
            </a:r>
            <a:r>
              <a:rPr lang="da-DK" sz="2000" dirty="0"/>
              <a:t> Python 3.9)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000" dirty="0"/>
              <a:t> in the standard </a:t>
            </a:r>
            <a:r>
              <a:rPr lang="da-DK" sz="2000" dirty="0" err="1"/>
              <a:t>library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000" dirty="0"/>
              <a:t> supports the same as the </a:t>
            </a:r>
            <a:r>
              <a:rPr lang="da-DK" sz="2000" dirty="0" err="1"/>
              <a:t>decorator</a:t>
            </a:r>
            <a:r>
              <a:rPr lang="da-DK" sz="2000" dirty="0"/>
              <a:t> 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000" dirty="0"/>
              <a:t>By default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000" dirty="0"/>
              <a:t>at most </a:t>
            </a:r>
            <a:r>
              <a:rPr lang="da-DK" sz="2000" dirty="0" err="1"/>
              <a:t>remembers</a:t>
            </a:r>
            <a:r>
              <a:rPr lang="da-DK" sz="2000" dirty="0"/>
              <a:t> (caches) 128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, </a:t>
            </a:r>
            <a:r>
              <a:rPr lang="da-DK" sz="2000" dirty="0" err="1"/>
              <a:t>always</a:t>
            </a:r>
            <a:r>
              <a:rPr lang="da-DK" sz="2000" dirty="0"/>
              <a:t> </a:t>
            </a:r>
            <a:r>
              <a:rPr lang="da-DK" sz="2000" dirty="0" err="1"/>
              <a:t>evicting</a:t>
            </a:r>
            <a:r>
              <a:rPr lang="da-DK" sz="2000" dirty="0"/>
              <a:t> </a:t>
            </a:r>
            <a:r>
              <a:rPr lang="da-DK" sz="2000" b="1" dirty="0" err="1"/>
              <a:t>L</a:t>
            </a:r>
            <a:r>
              <a:rPr lang="da-DK" sz="2000" dirty="0" err="1"/>
              <a:t>east</a:t>
            </a:r>
            <a:r>
              <a:rPr lang="da-DK" sz="2000" dirty="0"/>
              <a:t> </a:t>
            </a:r>
            <a:r>
              <a:rPr lang="da-DK" sz="2000" b="1" dirty="0" err="1"/>
              <a:t>R</a:t>
            </a:r>
            <a:r>
              <a:rPr lang="da-DK" sz="2000" dirty="0" err="1"/>
              <a:t>ecently</a:t>
            </a:r>
            <a:r>
              <a:rPr lang="da-DK" sz="2000" dirty="0"/>
              <a:t> </a:t>
            </a:r>
            <a:r>
              <a:rPr lang="da-DK" sz="2000" b="1" dirty="0" err="1"/>
              <a:t>U</a:t>
            </a:r>
            <a:r>
              <a:rPr lang="da-DK" sz="2000" dirty="0" err="1"/>
              <a:t>sed</a:t>
            </a:r>
            <a:r>
              <a:rPr lang="da-DK" sz="2000" dirty="0"/>
              <a:t> </a:t>
            </a:r>
            <a:r>
              <a:rPr lang="da-DK" sz="2000" dirty="0" err="1"/>
              <a:t>entries</a:t>
            </a:r>
            <a:r>
              <a:rPr lang="da-DK" sz="2000" dirty="0"/>
              <a:t> from </a:t>
            </a:r>
            <a:r>
              <a:rPr lang="da-DK" sz="2000" dirty="0" err="1"/>
              <a:t>its</a:t>
            </a:r>
            <a:r>
              <a:rPr lang="da-DK" sz="2000" dirty="0"/>
              <a:t> </a:t>
            </a:r>
            <a:r>
              <a:rPr lang="da-DK" sz="2000" dirty="0" err="1"/>
              <a:t>dictionary</a:t>
            </a:r>
            <a:endParaRPr lang="da-DK" sz="2000" dirty="0"/>
          </a:p>
          <a:p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functools.cache</a:t>
            </a:r>
            <a:r>
              <a:rPr lang="da-DK" sz="2000" dirty="0"/>
              <a:t> has problems </a:t>
            </a:r>
            <a:r>
              <a:rPr lang="da-DK" sz="2000" dirty="0" err="1"/>
              <a:t>when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da-DK" sz="2000" dirty="0"/>
              <a:t> </a:t>
            </a:r>
            <a:br>
              <a:rPr lang="da-DK" sz="2000" dirty="0"/>
            </a:br>
            <a:r>
              <a:rPr lang="da-DK" sz="2000" dirty="0"/>
              <a:t>(</a:t>
            </a:r>
            <a:r>
              <a:rPr lang="da-DK" sz="2000" dirty="0" err="1"/>
              <a:t>e.g</a:t>
            </a:r>
            <a:r>
              <a:rPr lang="da-DK" sz="2000" dirty="0"/>
              <a:t>. with Python 3.13 on Windows)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8699" y="6442619"/>
            <a:ext cx="620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functools.html#functools.lru_cache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906D07-6105-2BBB-7212-A41BC8F2D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3" y="5936690"/>
            <a:ext cx="506810" cy="4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recurrence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42408</TotalTime>
  <Words>3636</Words>
  <Application>Microsoft Office PowerPoint</Application>
  <PresentationFormat>Widescreen</PresentationFormat>
  <Paragraphs>478</Paragraphs>
  <Slides>21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2024-11-28T00:10:09Z</dcterms:modified>
</cp:coreProperties>
</file>