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58" r:id="rId10"/>
    <p:sldId id="759" r:id="rId11"/>
    <p:sldId id="764" r:id="rId12"/>
    <p:sldId id="760" r:id="rId13"/>
    <p:sldId id="765" r:id="rId14"/>
    <p:sldId id="763" r:id="rId15"/>
    <p:sldId id="766" r:id="rId16"/>
    <p:sldId id="777" r:id="rId17"/>
    <p:sldId id="740" r:id="rId18"/>
    <p:sldId id="744" r:id="rId19"/>
    <p:sldId id="745" r:id="rId20"/>
    <p:sldId id="741" r:id="rId21"/>
    <p:sldId id="742" r:id="rId22"/>
    <p:sldId id="746" r:id="rId23"/>
    <p:sldId id="747" r:id="rId24"/>
    <p:sldId id="748" r:id="rId25"/>
    <p:sldId id="767" r:id="rId26"/>
    <p:sldId id="770" r:id="rId27"/>
    <p:sldId id="771" r:id="rId28"/>
    <p:sldId id="772" r:id="rId29"/>
    <p:sldId id="769" r:id="rId30"/>
    <p:sldId id="773" r:id="rId31"/>
    <p:sldId id="749" r:id="rId32"/>
    <p:sldId id="778" r:id="rId33"/>
    <p:sldId id="417" r:id="rId34"/>
    <p:sldId id="776" r:id="rId35"/>
    <p:sldId id="411" r:id="rId36"/>
    <p:sldId id="410" r:id="rId37"/>
    <p:sldId id="412" r:id="rId38"/>
    <p:sldId id="514" r:id="rId39"/>
    <p:sldId id="413" r:id="rId40"/>
    <p:sldId id="750" r:id="rId41"/>
    <p:sldId id="751" r:id="rId42"/>
    <p:sldId id="775" r:id="rId43"/>
    <p:sldId id="414" r:id="rId44"/>
    <p:sldId id="774" r:id="rId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9ED79-EB5A-40DD-9E75-772DCC8FC85D}" v="3" dt="2023-03-26T19:23:26.5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8923" autoAdjust="0"/>
  </p:normalViewPr>
  <p:slideViewPr>
    <p:cSldViewPr snapToGrid="0">
      <p:cViewPr>
        <p:scale>
          <a:sx n="125" d="100"/>
          <a:sy n="125" d="100"/>
        </p:scale>
        <p:origin x="5298" y="196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custSel addSld delSld modSld">
      <pc:chgData name="Gerth Stølting Brodal" userId="04ef4784-6591-4f86-a140-f5c3b108582a" providerId="ADAL" clId="{3809ED79-EB5A-40DD-9E75-772DCC8FC85D}" dt="2023-03-27T12:37:41.094" v="385" actId="1076"/>
      <pc:docMkLst>
        <pc:docMk/>
      </pc:docMkLst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NotesTx">
        <pc:chgData name="Gerth Stølting Brodal" userId="04ef4784-6591-4f86-a140-f5c3b108582a" providerId="ADAL" clId="{3809ED79-EB5A-40DD-9E75-772DCC8FC85D}" dt="2023-03-26T19:57:51.337" v="286" actId="20577"/>
        <pc:sldMkLst>
          <pc:docMk/>
          <pc:sldMk cId="190962132" sldId="775"/>
        </pc:sldMkLst>
      </pc:sldChg>
      <pc:sldChg chg="modNotesTx">
        <pc:chgData name="Gerth Stølting Brodal" userId="04ef4784-6591-4f86-a140-f5c3b108582a" providerId="ADAL" clId="{3809ED79-EB5A-40DD-9E75-772DCC8FC85D}" dt="2023-03-26T19:45:13.588" v="258"/>
        <pc:sldMkLst>
          <pc:docMk/>
          <pc:sldMk cId="3420663450" sldId="776"/>
        </pc:sldMkLst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dam-p/markdown-here/wiki/Markdown-Cheatshee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jupyter+python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3321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47089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1419225"/>
            <a:ext cx="9213850" cy="4760370"/>
          </a:xfrm>
        </p:spPr>
        <p:txBody>
          <a:bodyPr/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5810263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5115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="nelder-mead").x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color="r",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84467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max([dist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c) for p in zip(x,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y)])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method="nelder-mead").x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"b.-")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color="r",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61609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50112</TotalTime>
  <Words>7662</Words>
  <Application>Microsoft Office PowerPoint</Application>
  <PresentationFormat>Widescreen</PresentationFormat>
  <Paragraphs>856</Paragraphs>
  <Slides>44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2023-03-27T12:37:43Z</dcterms:modified>
</cp:coreProperties>
</file>