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4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31" r:id="rId11"/>
    <p:sldId id="732" r:id="rId12"/>
    <p:sldId id="729" r:id="rId13"/>
    <p:sldId id="730" r:id="rId14"/>
    <p:sldId id="727" r:id="rId15"/>
    <p:sldId id="728" r:id="rId16"/>
    <p:sldId id="733" r:id="rId17"/>
    <p:sldId id="735" r:id="rId18"/>
    <p:sldId id="734" r:id="rId19"/>
    <p:sldId id="737" r:id="rId20"/>
    <p:sldId id="736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4" autoAdjust="0"/>
    <p:restoredTop sz="70543" autoAdjust="0"/>
  </p:normalViewPr>
  <p:slideViewPr>
    <p:cSldViewPr snapToGrid="0">
      <p:cViewPr varScale="1">
        <p:scale>
          <a:sx n="41" d="100"/>
          <a:sy n="41" d="100"/>
        </p:scale>
        <p:origin x="1456" y="36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7D73353-E570-4DE2-A8C9-171C068B51FD}"/>
    <pc:docChg chg="undo custSel addSld delSld modSld">
      <pc:chgData name="Gerth Stølting Brodal" userId="04ef4784-6591-4f86-a140-f5c3b108582a" providerId="ADAL" clId="{C7D73353-E570-4DE2-A8C9-171C068B51FD}" dt="2022-05-04T10:36:56.913" v="385" actId="20577"/>
      <pc:docMkLst>
        <pc:docMk/>
      </pc:docMkLst>
      <pc:sldChg chg="modSp mod">
        <pc:chgData name="Gerth Stølting Brodal" userId="04ef4784-6591-4f86-a140-f5c3b108582a" providerId="ADAL" clId="{C7D73353-E570-4DE2-A8C9-171C068B51FD}" dt="2022-05-04T05:09:05.198" v="13" actId="1076"/>
        <pc:sldMkLst>
          <pc:docMk/>
          <pc:sldMk cId="744276305" sldId="719"/>
        </pc:sldMkLst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C7D73353-E570-4DE2-A8C9-171C068B51FD}" dt="2022-05-04T09:21:07.560" v="59" actId="6549"/>
        <pc:sldMkLst>
          <pc:docMk/>
          <pc:sldMk cId="9140677" sldId="723"/>
        </pc:sldMkLst>
        <pc:spChg chg="mod">
          <ac:chgData name="Gerth Stølting Brodal" userId="04ef4784-6591-4f86-a140-f5c3b108582a" providerId="ADAL" clId="{C7D73353-E570-4DE2-A8C9-171C068B51FD}" dt="2022-05-04T09:20:01.725" v="54" actId="20577"/>
          <ac:spMkLst>
            <pc:docMk/>
            <pc:sldMk cId="9140677" sldId="723"/>
            <ac:spMk id="3" creationId="{00000000-0000-0000-0000-000000000000}"/>
          </ac:spMkLst>
        </pc:spChg>
      </pc:sldChg>
      <pc:sldChg chg="addSp modSp add del mod">
        <pc:chgData name="Gerth Stølting Brodal" userId="04ef4784-6591-4f86-a140-f5c3b108582a" providerId="ADAL" clId="{C7D73353-E570-4DE2-A8C9-171C068B51FD}" dt="2022-05-04T05:16:24.942" v="17" actId="1036"/>
        <pc:sldMkLst>
          <pc:docMk/>
          <pc:sldMk cId="3232636054" sldId="724"/>
        </pc:sldMkLst>
        <pc:picChg chg="add mod">
          <ac:chgData name="Gerth Stølting Brodal" userId="04ef4784-6591-4f86-a140-f5c3b108582a" providerId="ADAL" clId="{C7D73353-E570-4DE2-A8C9-171C068B51FD}" dt="2022-05-04T05:16:24.942" v="17" actId="1036"/>
          <ac:picMkLst>
            <pc:docMk/>
            <pc:sldMk cId="3232636054" sldId="724"/>
            <ac:picMk id="3" creationId="{19C8794E-A018-4433-B6EB-3B14B3ABBA1D}"/>
          </ac:picMkLst>
        </pc:picChg>
      </pc:sldChg>
      <pc:sldChg chg="addSp modSp mod">
        <pc:chgData name="Gerth Stølting Brodal" userId="04ef4784-6591-4f86-a140-f5c3b108582a" providerId="ADAL" clId="{C7D73353-E570-4DE2-A8C9-171C068B51FD}" dt="2022-05-04T09:24:28.894" v="129" actId="1076"/>
        <pc:sldMkLst>
          <pc:docMk/>
          <pc:sldMk cId="3483016115" sldId="726"/>
        </pc:sldMkLst>
        <pc:spChg chg="add mod">
          <ac:chgData name="Gerth Stølting Brodal" userId="04ef4784-6591-4f86-a140-f5c3b108582a" providerId="ADAL" clId="{C7D73353-E570-4DE2-A8C9-171C068B51FD}" dt="2022-05-04T09:24:28.894" v="129" actId="1076"/>
          <ac:spMkLst>
            <pc:docMk/>
            <pc:sldMk cId="3483016115" sldId="726"/>
            <ac:spMk id="6" creationId="{27267216-01DE-41F7-88A2-E9164B52849C}"/>
          </ac:spMkLst>
        </pc:spChg>
      </pc:sldChg>
      <pc:sldChg chg="modNotesTx">
        <pc:chgData name="Gerth Stølting Brodal" userId="04ef4784-6591-4f86-a140-f5c3b108582a" providerId="ADAL" clId="{C7D73353-E570-4DE2-A8C9-171C068B51FD}" dt="2022-05-04T06:10:49.594" v="37" actId="20577"/>
        <pc:sldMkLst>
          <pc:docMk/>
          <pc:sldMk cId="3591674602" sldId="730"/>
        </pc:sldMkLst>
      </pc:sldChg>
      <pc:sldChg chg="add del">
        <pc:chgData name="Gerth Stølting Brodal" userId="04ef4784-6591-4f86-a140-f5c3b108582a" providerId="ADAL" clId="{C7D73353-E570-4DE2-A8C9-171C068B51FD}" dt="2022-05-04T05:49:33.802" v="19" actId="47"/>
        <pc:sldMkLst>
          <pc:docMk/>
          <pc:sldMk cId="3170264930" sldId="732"/>
        </pc:sldMkLst>
      </pc:sldChg>
      <pc:sldChg chg="modSp mod modNotesTx">
        <pc:chgData name="Gerth Stølting Brodal" userId="04ef4784-6591-4f86-a140-f5c3b108582a" providerId="ADAL" clId="{C7D73353-E570-4DE2-A8C9-171C068B51FD}" dt="2022-05-04T10:36:56.913" v="385" actId="20577"/>
        <pc:sldMkLst>
          <pc:docMk/>
          <pc:sldMk cId="3428786955" sldId="733"/>
        </pc:sldMkLst>
        <pc:graphicFrameChg chg="modGraphic">
          <ac:chgData name="Gerth Stølting Brodal" userId="04ef4784-6591-4f86-a140-f5c3b108582a" providerId="ADAL" clId="{C7D73353-E570-4DE2-A8C9-171C068B51FD}" dt="2022-05-04T09:44:32.628" v="266" actId="20577"/>
          <ac:graphicFrameMkLst>
            <pc:docMk/>
            <pc:sldMk cId="3428786955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7D73353-E570-4DE2-A8C9-171C068B51FD}" dt="2022-05-04T10:11:42.038" v="268" actId="20577"/>
        <pc:sldMkLst>
          <pc:docMk/>
          <pc:sldMk cId="3279576340" sldId="737"/>
        </pc:sldMkLst>
        <pc:graphicFrameChg chg="modGraphic">
          <ac:chgData name="Gerth Stølting Brodal" userId="04ef4784-6591-4f86-a140-f5c3b108582a" providerId="ADAL" clId="{C7D73353-E570-4DE2-A8C9-171C068B51FD}" dt="2022-05-04T10:11:42.038" v="268" actId="20577"/>
          <ac:graphicFrameMkLst>
            <pc:docMk/>
            <pc:sldMk cId="3279576340" sldId="737"/>
            <ac:graphicFrameMk id="4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C7D73353-E570-4DE2-A8C9-171C068B51FD}" dt="2022-05-04T09:24:37.470" v="130" actId="47"/>
        <pc:sldMkLst>
          <pc:docMk/>
          <pc:sldMk cId="2712065534" sldId="738"/>
        </pc:sldMkLst>
        <pc:spChg chg="del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3" creationId="{78A68A59-095A-4501-87B9-7AAF78C04AF5}"/>
          </ac:spMkLst>
        </pc:spChg>
        <pc:spChg chg="add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5" creationId="{7ECEC7A0-1521-43C7-884C-785DEFB8ED28}"/>
          </ac:spMkLst>
        </pc:spChg>
      </pc:sldChg>
    </pc:docChg>
  </pc:docChgLst>
  <pc:docChgLst>
    <pc:chgData name="Gerth Stølting Brodal" userId="04ef4784-6591-4f86-a140-f5c3b108582a" providerId="ADAL" clId="{939F7A13-0526-4A74-B066-813FB2B68789}"/>
    <pc:docChg chg="undo custSel modSld">
      <pc:chgData name="Gerth Stølting Brodal" userId="04ef4784-6591-4f86-a140-f5c3b108582a" providerId="ADAL" clId="{939F7A13-0526-4A74-B066-813FB2B68789}" dt="2024-05-01T04:58:26.549" v="28" actId="20577"/>
      <pc:docMkLst>
        <pc:docMk/>
      </pc:docMkLst>
      <pc:sldChg chg="modSp mod">
        <pc:chgData name="Gerth Stølting Brodal" userId="04ef4784-6591-4f86-a140-f5c3b108582a" providerId="ADAL" clId="{939F7A13-0526-4A74-B066-813FB2B68789}" dt="2024-05-01T04:41:46.751" v="2" actId="20577"/>
        <pc:sldMkLst>
          <pc:docMk/>
          <pc:sldMk cId="3472606578" sldId="720"/>
        </pc:sldMkLst>
        <pc:spChg chg="mod">
          <ac:chgData name="Gerth Stølting Brodal" userId="04ef4784-6591-4f86-a140-f5c3b108582a" providerId="ADAL" clId="{939F7A13-0526-4A74-B066-813FB2B68789}" dt="2024-05-01T04:41:46.751" v="2" actId="20577"/>
          <ac:spMkLst>
            <pc:docMk/>
            <pc:sldMk cId="3472606578" sldId="720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9F7A13-0526-4A74-B066-813FB2B68789}" dt="2024-05-01T04:58:26.549" v="28" actId="20577"/>
        <pc:sldMkLst>
          <pc:docMk/>
          <pc:sldMk cId="1890479042" sldId="725"/>
        </pc:sldMkLst>
      </pc:sldChg>
      <pc:sldChg chg="modSp mod">
        <pc:chgData name="Gerth Stølting Brodal" userId="04ef4784-6591-4f86-a140-f5c3b108582a" providerId="ADAL" clId="{939F7A13-0526-4A74-B066-813FB2B68789}" dt="2024-05-01T04:50:07.679" v="23" actId="5793"/>
        <pc:sldMkLst>
          <pc:docMk/>
          <pc:sldMk cId="3483016115" sldId="726"/>
        </pc:sldMkLst>
        <pc:spChg chg="mod">
          <ac:chgData name="Gerth Stølting Brodal" userId="04ef4784-6591-4f86-a140-f5c3b108582a" providerId="ADAL" clId="{939F7A13-0526-4A74-B066-813FB2B68789}" dt="2024-05-01T04:50:07.679" v="23" actId="5793"/>
          <ac:spMkLst>
            <pc:docMk/>
            <pc:sldMk cId="3483016115" sldId="726"/>
            <ac:spMk id="6" creationId="{27267216-01DE-41F7-88A2-E9164B52849C}"/>
          </ac:spMkLst>
        </pc:spChg>
      </pc:sldChg>
    </pc:docChg>
  </pc:docChgLst>
  <pc:docChgLst>
    <pc:chgData name="Gerth Stølting Brodal" userId="04ef4784-6591-4f86-a140-f5c3b108582a" providerId="ADAL" clId="{05A146E9-C4DA-4AB5-A111-FD148002D653}"/>
    <pc:docChg chg="custSel modSld">
      <pc:chgData name="Gerth Stølting Brodal" userId="04ef4784-6591-4f86-a140-f5c3b108582a" providerId="ADAL" clId="{05A146E9-C4DA-4AB5-A111-FD148002D653}" dt="2023-05-03T10:56:52.496" v="448" actId="20577"/>
      <pc:docMkLst>
        <pc:docMk/>
      </pc:docMkLst>
      <pc:sldChg chg="modSp mod modNotesTx">
        <pc:chgData name="Gerth Stølting Brodal" userId="04ef4784-6591-4f86-a140-f5c3b108582a" providerId="ADAL" clId="{05A146E9-C4DA-4AB5-A111-FD148002D653}" dt="2023-05-03T09:05:07.882" v="58" actId="313"/>
        <pc:sldMkLst>
          <pc:docMk/>
          <pc:sldMk cId="744276305" sldId="719"/>
        </pc:sldMkLst>
        <pc:graphicFrameChg chg="modGraphic">
          <ac:chgData name="Gerth Stølting Brodal" userId="04ef4784-6591-4f86-a140-f5c3b108582a" providerId="ADAL" clId="{05A146E9-C4DA-4AB5-A111-FD148002D653}" dt="2023-05-03T09:05:07.882" v="58" actId="313"/>
          <ac:graphicFrameMkLst>
            <pc:docMk/>
            <pc:sldMk cId="744276305" sldId="71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39.010" v="74" actId="313"/>
        <pc:sldMkLst>
          <pc:docMk/>
          <pc:sldMk cId="1890479042" sldId="725"/>
        </pc:sldMkLst>
        <pc:graphicFrameChg chg="modGraphic">
          <ac:chgData name="Gerth Stølting Brodal" userId="04ef4784-6591-4f86-a140-f5c3b108582a" providerId="ADAL" clId="{05A146E9-C4DA-4AB5-A111-FD148002D653}" dt="2023-05-03T09:05:39.010" v="74" actId="313"/>
          <ac:graphicFrameMkLst>
            <pc:docMk/>
            <pc:sldMk cId="1890479042" sldId="725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54.450" v="100" actId="313"/>
        <pc:sldMkLst>
          <pc:docMk/>
          <pc:sldMk cId="591020403" sldId="728"/>
        </pc:sldMkLst>
        <pc:graphicFrameChg chg="modGraphic">
          <ac:chgData name="Gerth Stølting Brodal" userId="04ef4784-6591-4f86-a140-f5c3b108582a" providerId="ADAL" clId="{05A146E9-C4DA-4AB5-A111-FD148002D653}" dt="2023-05-03T09:05:54.450" v="100" actId="313"/>
          <ac:graphicFrameMkLst>
            <pc:docMk/>
            <pc:sldMk cId="591020403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9.855" v="92" actId="313"/>
        <pc:sldMkLst>
          <pc:docMk/>
          <pc:sldMk cId="1631747392" sldId="729"/>
        </pc:sldMkLst>
        <pc:graphicFrameChg chg="modGraphic">
          <ac:chgData name="Gerth Stølting Brodal" userId="04ef4784-6591-4f86-a140-f5c3b108582a" providerId="ADAL" clId="{05A146E9-C4DA-4AB5-A111-FD148002D653}" dt="2023-05-03T09:05:49.855" v="92" actId="313"/>
          <ac:graphicFrameMkLst>
            <pc:docMk/>
            <pc:sldMk cId="1631747392" sldId="72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52.501" v="96" actId="313"/>
        <pc:sldMkLst>
          <pc:docMk/>
          <pc:sldMk cId="3591674602" sldId="730"/>
        </pc:sldMkLst>
        <pc:graphicFrameChg chg="modGraphic">
          <ac:chgData name="Gerth Stølting Brodal" userId="04ef4784-6591-4f86-a140-f5c3b108582a" providerId="ADAL" clId="{05A146E9-C4DA-4AB5-A111-FD148002D653}" dt="2023-05-03T09:05:52.501" v="96" actId="313"/>
          <ac:graphicFrameMkLst>
            <pc:docMk/>
            <pc:sldMk cId="3591674602" sldId="73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3.619" v="82" actId="313"/>
        <pc:sldMkLst>
          <pc:docMk/>
          <pc:sldMk cId="998947821" sldId="731"/>
        </pc:sldMkLst>
        <pc:graphicFrameChg chg="modGraphic">
          <ac:chgData name="Gerth Stølting Brodal" userId="04ef4784-6591-4f86-a140-f5c3b108582a" providerId="ADAL" clId="{05A146E9-C4DA-4AB5-A111-FD148002D653}" dt="2023-05-03T09:05:43.619" v="82" actId="313"/>
          <ac:graphicFrameMkLst>
            <pc:docMk/>
            <pc:sldMk cId="998947821" sldId="73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7.028" v="88" actId="313"/>
        <pc:sldMkLst>
          <pc:docMk/>
          <pc:sldMk cId="3170264930" sldId="732"/>
        </pc:sldMkLst>
        <pc:graphicFrameChg chg="modGraphic">
          <ac:chgData name="Gerth Stølting Brodal" userId="04ef4784-6591-4f86-a140-f5c3b108582a" providerId="ADAL" clId="{05A146E9-C4DA-4AB5-A111-FD148002D653}" dt="2023-05-03T09:05:47.028" v="88" actId="313"/>
          <ac:graphicFrameMkLst>
            <pc:docMk/>
            <pc:sldMk cId="3170264930" sldId="73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10:20:36.269" v="190" actId="207"/>
        <pc:sldMkLst>
          <pc:docMk/>
          <pc:sldMk cId="3428786955" sldId="733"/>
        </pc:sldMkLst>
        <pc:graphicFrameChg chg="modGraphic">
          <ac:chgData name="Gerth Stølting Brodal" userId="04ef4784-6591-4f86-a140-f5c3b108582a" providerId="ADAL" clId="{05A146E9-C4DA-4AB5-A111-FD148002D653}" dt="2023-05-03T10:20:36.269" v="190" actId="207"/>
          <ac:graphicFrameMkLst>
            <pc:docMk/>
            <pc:sldMk cId="3428786955" sldId="73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5A146E9-C4DA-4AB5-A111-FD148002D653}" dt="2023-05-03T10:56:52.496" v="448" actId="20577"/>
        <pc:sldMkLst>
          <pc:docMk/>
          <pc:sldMk cId="3964942662" sldId="734"/>
        </pc:sldMkLst>
      </pc:sldChg>
      <pc:sldChg chg="modSp mod modNotesTx">
        <pc:chgData name="Gerth Stølting Brodal" userId="04ef4784-6591-4f86-a140-f5c3b108582a" providerId="ADAL" clId="{05A146E9-C4DA-4AB5-A111-FD148002D653}" dt="2023-05-03T10:29:58.557" v="254" actId="20577"/>
        <pc:sldMkLst>
          <pc:docMk/>
          <pc:sldMk cId="1276335403" sldId="735"/>
        </pc:sldMkLst>
        <pc:graphicFrameChg chg="modGraphic">
          <ac:chgData name="Gerth Stølting Brodal" userId="04ef4784-6591-4f86-a140-f5c3b108582a" providerId="ADAL" clId="{05A146E9-C4DA-4AB5-A111-FD148002D653}" dt="2023-05-03T09:06:21.674" v="128" actId="313"/>
          <ac:graphicFrameMkLst>
            <pc:docMk/>
            <pc:sldMk cId="1276335403" sldId="735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5A146E9-C4DA-4AB5-A111-FD148002D653}" dt="2023-05-03T10:50:01.355" v="343" actId="20577"/>
        <pc:sldMkLst>
          <pc:docMk/>
          <pc:sldMk cId="3023226840" sldId="7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text interface from the console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Grid : top-row 2 buttons + </a:t>
            </a:r>
            <a:r>
              <a:rPr lang="en-US" dirty="0" err="1"/>
              <a:t>tkinter.Checkbutton</a:t>
            </a:r>
            <a:r>
              <a:rPr lang="da-DK" dirty="0"/>
              <a:t>, </a:t>
            </a:r>
            <a:r>
              <a:rPr lang="da-DK" dirty="0" err="1"/>
              <a:t>button-row</a:t>
            </a:r>
            <a:r>
              <a:rPr lang="da-DK" dirty="0"/>
              <a:t> </a:t>
            </a:r>
            <a:r>
              <a:rPr lang="da-DK" dirty="0" err="1"/>
              <a:t>canvas</a:t>
            </a:r>
            <a:r>
              <a:rPr lang="da-DK" dirty="0"/>
              <a:t> with </a:t>
            </a:r>
            <a:r>
              <a:rPr lang="da-DK" dirty="0" err="1"/>
              <a:t>columnspan</a:t>
            </a:r>
            <a:r>
              <a:rPr lang="da-DK" dirty="0"/>
              <a:t>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desktop runs on </a:t>
            </a:r>
            <a:r>
              <a:rPr lang="en-US" dirty="0" err="1"/>
              <a:t>BackSlash</a:t>
            </a:r>
            <a:r>
              <a:rPr lang="en-US" dirty="0"/>
              <a:t> Shell which is composted of a number of Open-Source Components and is built </a:t>
            </a:r>
            <a:r>
              <a:rPr lang="en-US" b="1" dirty="0"/>
              <a:t>using Qt</a:t>
            </a:r>
            <a:r>
              <a:rPr lang="en-US" dirty="0"/>
              <a:t>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avoided</a:t>
            </a:r>
            <a:r>
              <a:rPr lang="da-DK" dirty="0"/>
              <a:t> (</a:t>
            </a:r>
            <a:r>
              <a:rPr lang="en-US" dirty="0"/>
              <a:t>specific position in the parent widget)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endParaRPr lang="en-US" dirty="0"/>
          </a:p>
          <a:p>
            <a:r>
              <a:rPr lang="en-US" dirty="0" err="1"/>
              <a:t>mainloop</a:t>
            </a:r>
            <a:r>
              <a:rPr lang="en-US" dirty="0"/>
              <a:t>  # without this,</a:t>
            </a:r>
            <a:r>
              <a:rPr lang="en-US" baseline="0" dirty="0"/>
              <a:t> the </a:t>
            </a:r>
            <a:r>
              <a:rPr lang="en-US" baseline="0"/>
              <a:t>window will </a:t>
            </a:r>
            <a:r>
              <a:rPr lang="en-US" baseline="0" dirty="0"/>
              <a:t>show up but </a:t>
            </a:r>
            <a:r>
              <a:rPr lang="en-US" baseline="0"/>
              <a:t>program terminates </a:t>
            </a:r>
            <a:r>
              <a:rPr lang="en-US" baseline="0" dirty="0"/>
              <a:t>if run from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(0,0) = upper </a:t>
            </a:r>
            <a:r>
              <a:rPr lang="da-DK" dirty="0" err="1"/>
              <a:t>left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r>
              <a:rPr lang="da-DK" baseline="0" dirty="0"/>
              <a:t> more </a:t>
            </a:r>
            <a:r>
              <a:rPr lang="da-DK" baseline="0" dirty="0" err="1"/>
              <a:t>modern</a:t>
            </a:r>
            <a:r>
              <a:rPr lang="da-DK" baseline="0" dirty="0"/>
              <a:t> </a:t>
            </a:r>
            <a:r>
              <a:rPr lang="da-DK" baseline="0" dirty="0" err="1"/>
              <a:t>framework</a:t>
            </a:r>
            <a:r>
              <a:rPr lang="da-DK" baseline="0" dirty="0"/>
              <a:t> (</a:t>
            </a:r>
            <a:r>
              <a:rPr lang="da-DK" baseline="0" dirty="0" err="1"/>
              <a:t>written</a:t>
            </a:r>
            <a:r>
              <a:rPr lang="da-DK" baseline="0" dirty="0"/>
              <a:t> in C++)</a:t>
            </a:r>
          </a:p>
          <a:p>
            <a:r>
              <a:rPr lang="da-DK" baseline="0" dirty="0"/>
              <a:t>Can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QtDesigner</a:t>
            </a:r>
            <a:r>
              <a:rPr lang="da-DK" baseline="0" dirty="0"/>
              <a:t> to design interfaces</a:t>
            </a:r>
          </a:p>
          <a:p>
            <a:endParaRPr lang="da-DK" baseline="0" dirty="0"/>
          </a:p>
          <a:p>
            <a:r>
              <a:rPr lang="da-DK" baseline="0" dirty="0" err="1"/>
              <a:t>tkinter.messagebox.showinfo</a:t>
            </a:r>
            <a:r>
              <a:rPr lang="da-DK" baseline="0" dirty="0"/>
              <a:t>  </a:t>
            </a:r>
            <a:r>
              <a:rPr lang="da-DK" baseline="0" dirty="0" err="1"/>
              <a:t>requires</a:t>
            </a:r>
            <a:r>
              <a:rPr lang="da-DK" baseline="0" dirty="0"/>
              <a:t> ”import </a:t>
            </a:r>
            <a:r>
              <a:rPr lang="da-DK" baseline="0" dirty="0" err="1"/>
              <a:t>tkinter.messagebox</a:t>
            </a:r>
            <a:r>
              <a:rPr lang="da-DK" baseline="0" dirty="0"/>
              <a:t>”,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fails</a:t>
            </a:r>
            <a:r>
              <a:rPr lang="da-DK" baseline="0" dirty="0"/>
              <a:t> with ”</a:t>
            </a:r>
            <a:r>
              <a:rPr lang="en-US" baseline="0" dirty="0"/>
              <a:t>module '</a:t>
            </a:r>
            <a:r>
              <a:rPr lang="en-US" baseline="0" dirty="0" err="1"/>
              <a:t>tkinter</a:t>
            </a:r>
            <a:r>
              <a:rPr lang="en-US" baseline="0" dirty="0"/>
              <a:t>' has no attribute '</a:t>
            </a:r>
            <a:r>
              <a:rPr lang="en-US" baseline="0" dirty="0" err="1"/>
              <a:t>messagebox</a:t>
            </a:r>
            <a:r>
              <a:rPr lang="en-US" baseline="0" dirty="0"/>
              <a:t>’” since submodule</a:t>
            </a:r>
          </a:p>
          <a:p>
            <a:r>
              <a:rPr lang="en-US" baseline="0" dirty="0"/>
              <a:t>.</a:t>
            </a:r>
            <a:r>
              <a:rPr lang="en-US" baseline="0" dirty="0" err="1"/>
              <a:t>resizeable</a:t>
            </a:r>
            <a:r>
              <a:rPr lang="en-US" baseline="0" dirty="0"/>
              <a:t>(False, False) or .</a:t>
            </a:r>
            <a:r>
              <a:rPr lang="en-US" baseline="0" dirty="0" err="1"/>
              <a:t>resizeable</a:t>
            </a:r>
            <a:r>
              <a:rPr lang="en-US" baseline="0" dirty="0"/>
              <a:t>(0, 0) disables </a:t>
            </a:r>
            <a:r>
              <a:rPr lang="en-US" baseline="0" dirty="0" err="1"/>
              <a:t>resizeable</a:t>
            </a:r>
            <a:r>
              <a:rPr lang="en-US" baseline="0" dirty="0"/>
              <a:t> and “</a:t>
            </a:r>
            <a:r>
              <a:rPr lang="en-US" baseline="0" dirty="0" err="1"/>
              <a:t>fullscreen</a:t>
            </a:r>
            <a:r>
              <a:rPr lang="en-US" baseline="0" dirty="0"/>
              <a:t>” button on the window’s </a:t>
            </a:r>
            <a:r>
              <a:rPr lang="en-US" baseline="0" dirty="0" err="1"/>
              <a:t>topbar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root.config</a:t>
            </a:r>
            <a:r>
              <a:rPr lang="en-US" dirty="0"/>
              <a:t> to show menu instead of .pack or .grid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 are bound to the root window, whereas mouse clicks are bound to the specific widget</a:t>
            </a:r>
            <a:r>
              <a:rPr lang="en-US"/>
              <a:t>(=canvas)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 err="1"/>
              <a:t>Graphical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interfaces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29" y="3920647"/>
            <a:ext cx="6932383" cy="2937353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9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2" y="73706"/>
            <a:ext cx="10515600" cy="1325563"/>
          </a:xfrm>
        </p:spPr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class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31321"/>
              </p:ext>
            </p:extLst>
          </p:nvPr>
        </p:nvGraphicFramePr>
        <p:xfrm>
          <a:off x="503872" y="1257756"/>
          <a:ext cx="1118425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welcome_class.py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Welcome: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do_quit(self):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handler for 'Close'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__init__(self, window_title):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tkinter.Tk()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self.root.title(window_title)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text='Welcome')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self.label.pack(side=tkinter.LEFT)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 = tkinter.Button(self.root, text='Close', command=self.do_quit)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self.close_button.pack(side=tkinter.RIGHT)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Welcome('My Window')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53" y="2168981"/>
            <a:ext cx="3390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4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84831"/>
              </p:ext>
            </p:extLst>
          </p:nvPr>
        </p:nvGraphicFramePr>
        <p:xfrm>
          <a:off x="283446" y="365125"/>
          <a:ext cx="11625107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10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do_quit(self):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add(self, x):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message):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= 0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Toplevel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new window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self.root.title('Counter')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text=message)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(row=0, columnspan=3)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 = tkinter.Button(self.root, text='-', command=lambda: self.add(-1))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column=0)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tkinter.IntVar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 = tkinter.Label(self.root,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textvariable=self.count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column=1)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 = tkinter.Button(self.root, text='+', command=lambda: self.add(+1))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27" y="1027906"/>
            <a:ext cx="30670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27" y="2353469"/>
            <a:ext cx="306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08618"/>
              </p:ext>
            </p:extLst>
          </p:nvPr>
        </p:nvGraphicFramePr>
        <p:xfrm>
          <a:off x="76041" y="1314506"/>
          <a:ext cx="1203991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Counter_app: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= 0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(self.root, text='Create counter', command=self.new_counter)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new_counter(self):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('Counter ' + chr(ord('A') + self.counters))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+= 1 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Counter_app()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83" y="2225731"/>
            <a:ext cx="26193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Canvas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36661"/>
              </p:ext>
            </p:extLst>
          </p:nvPr>
        </p:nvGraphicFramePr>
        <p:xfrm>
          <a:off x="968829" y="1937362"/>
          <a:ext cx="10874828" cy="403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48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235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36796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tkinter.Tk()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 = tkinter.Canvas(root, width=100, height=100)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canvas.pack()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canvas.create_line(0, 0, 100, 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canvas.create_oval(20, 20, 80, 80, fill='blue')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 = tkinter.Button(root, text='Close', command=root.destroy)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close.pack()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741" y="2151969"/>
            <a:ext cx="2619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30753"/>
            <a:ext cx="6618514" cy="48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2263"/>
              </p:ext>
            </p:extLst>
          </p:nvPr>
        </p:nvGraphicFramePr>
        <p:xfrm>
          <a:off x="774253" y="316477"/>
          <a:ext cx="1060640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16),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justify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'0')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column=0,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geometry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manager 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0, '7')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1, '8')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'9')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'*')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4, 'C',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'C'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'4')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1, '5')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'6')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'/')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4, '%')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0, '1')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1, '2')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'3')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'-')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4, '=',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'='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0, '0',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'.')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3, '+')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68" y="334623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5636"/>
              </p:ext>
            </p:extLst>
          </p:nvPr>
        </p:nvGraphicFramePr>
        <p:xfrm>
          <a:off x="752481" y="109646"/>
          <a:ext cx="10606405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None: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11),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column=column,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sticky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='NWNESWSE')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'0':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('%', '/ 100')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!!!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messagebox.showwarning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('Message', 'Invalid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resizable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disallow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20" y="4487414"/>
            <a:ext cx="487666" cy="40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286" y="204730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66955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menu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69720"/>
              </p:ext>
            </p:extLst>
          </p:nvPr>
        </p:nvGraphicFramePr>
        <p:xfrm>
          <a:off x="201827" y="669556"/>
          <a:ext cx="11795443" cy="603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black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'red',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'green',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yellow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r>
                        <a:rPr lang="da-DK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-q)',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editmenu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(label='Clear',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self.clear_all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(label='Delete last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self.get_color_handler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(label='Edit', menu=editmenu)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menu=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get_color_handler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lambda 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(color)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color</a:t>
                      </a:r>
                      <a:b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266" t="28706" r="51221" b="36251"/>
          <a:stretch/>
        </p:blipFill>
        <p:spPr>
          <a:xfrm>
            <a:off x="9214044" y="4335725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33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key 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key is pressed, mouse button is pressed/released, mouse is moved, mouse enters/leaves objects etc. </a:t>
            </a:r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are triggered that can be bound to call a user defined </a:t>
            </a:r>
            <a:r>
              <a:rPr lang="en-US" dirty="0">
                <a:solidFill>
                  <a:srgbClr val="C00000"/>
                </a:solidFill>
              </a:rPr>
              <a:t>event handler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135"/>
              </p:ext>
            </p:extLst>
          </p:nvPr>
        </p:nvGraphicFramePr>
        <p:xfrm>
          <a:off x="348343" y="3473335"/>
          <a:ext cx="11495314" cy="31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38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450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&lt;Control-q&gt;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&lt;Control-z&gt;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=300,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=200,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self.create_rectangle_start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&lt;B1-Motion&gt;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self.create_rectangle_mouse_move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&lt;ButtonRelease-1&gt;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self.create_rectangle_end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088" t="28830" r="51228" b="36238"/>
          <a:stretch/>
        </p:blipFill>
        <p:spPr>
          <a:xfrm>
            <a:off x="9081199" y="4156779"/>
            <a:ext cx="2514991" cy="20865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5266" t="28706" r="51221" b="36251"/>
          <a:stretch/>
        </p:blipFill>
        <p:spPr>
          <a:xfrm>
            <a:off x="13646000" y="3169943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9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836371"/>
          </a:xfrm>
        </p:spPr>
        <p:txBody>
          <a:bodyPr>
            <a:normAutofit/>
          </a:bodyPr>
          <a:lstStyle/>
          <a:p>
            <a:r>
              <a:rPr lang="en-US" dirty="0"/>
              <a:t>Handling 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76533"/>
              </p:ext>
            </p:extLst>
          </p:nvPr>
        </p:nvGraphicFramePr>
        <p:xfrm>
          <a:off x="220364" y="836372"/>
          <a:ext cx="11795443" cy="594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create_rectangle_start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radius = 3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x, y,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top-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-right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outline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=(3, 5))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.create_oval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radius, y - radius, x + radius, y + radius,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create_rectangle_mouse_move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x_, y_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.coords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 - x_, y - y_)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self.rectangles.append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.itemconfig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skip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73" y="4160551"/>
            <a:ext cx="2576866" cy="2155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5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16177"/>
              </p:ext>
            </p:extLst>
          </p:nvPr>
        </p:nvGraphicFramePr>
        <p:xfrm>
          <a:off x="797038" y="594360"/>
          <a:ext cx="823785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primitive_calculator.py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 = 0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print('Accumulator:', accumulator)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print('Select:')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1: clear')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2: add')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3: subtract')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4: multiply')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5: quit')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choice = int(input('Choice: '))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choice: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1: accumulator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2: accumulator += int(input('add: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3: accumulator -= int(input('subtract: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4: accumulator *= int(input('multiply by: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5: break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7140"/>
              </p:ext>
            </p:extLst>
          </p:nvPr>
        </p:nvGraphicFramePr>
        <p:xfrm>
          <a:off x="9300074" y="594360"/>
          <a:ext cx="21386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99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99340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7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25.1 (convex hull GUI)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78" y="2119539"/>
            <a:ext cx="6074243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2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GUI’s (Graphical Users Interfaces)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long list of GUI frameworks and toolkits, designer tools</a:t>
            </a:r>
          </a:p>
          <a:p>
            <a:pPr lvl="1"/>
            <a:r>
              <a:rPr lang="en-US" dirty="0"/>
              <a:t>we will only briefly look at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GUI are, opposed to a text terminal,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easier to use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more intuitive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flexible</a:t>
            </a:r>
          </a:p>
          <a:p>
            <a:r>
              <a:rPr lang="en-US" dirty="0"/>
              <a:t>Windows, icons, menus, buttons, scrollbars </a:t>
            </a:r>
            <a:br>
              <a:rPr lang="en-US" dirty="0"/>
            </a:br>
            <a:r>
              <a:rPr lang="en-US" dirty="0"/>
              <a:t>mouse / touch / keyboard interaction etc.</a:t>
            </a:r>
          </a:p>
          <a:p>
            <a:r>
              <a:rPr lang="en-US" dirty="0"/>
              <a:t>Operating system (e.g. Windows, </a:t>
            </a:r>
            <a:r>
              <a:rPr lang="en-US" dirty="0" err="1"/>
              <a:t>maxOS</a:t>
            </a:r>
            <a:r>
              <a:rPr lang="en-US" dirty="0"/>
              <a:t>, iOS, </a:t>
            </a:r>
            <a:br>
              <a:rPr lang="en-US" dirty="0"/>
            </a:br>
            <a:r>
              <a:rPr lang="en-US" dirty="0"/>
              <a:t>Linux, Android) provides basic functionality</a:t>
            </a:r>
            <a:br>
              <a:rPr lang="en-US" dirty="0"/>
            </a:br>
            <a:r>
              <a:rPr lang="en-US" dirty="0"/>
              <a:t>in particular a </a:t>
            </a:r>
            <a:r>
              <a:rPr lang="en-US" dirty="0">
                <a:solidFill>
                  <a:srgbClr val="C00000"/>
                </a:solidFill>
              </a:rPr>
              <a:t>window manager</a:t>
            </a:r>
          </a:p>
          <a:p>
            <a:r>
              <a:rPr lang="en-US" dirty="0"/>
              <a:t>Writing GUI applications from scratch can be </a:t>
            </a:r>
            <a:br>
              <a:rPr lang="en-US" dirty="0"/>
            </a:br>
            <a:r>
              <a:rPr lang="en-US" dirty="0"/>
              <a:t>painful – frameworks try to provide all standard </a:t>
            </a:r>
            <a:br>
              <a:rPr lang="en-US" dirty="0"/>
            </a:br>
            <a:r>
              <a:rPr lang="en-US" dirty="0"/>
              <a:t>functionality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53124" y="6350322"/>
            <a:ext cx="399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wiki.python.org/</a:t>
            </a:r>
            <a:r>
              <a:rPr lang="en-US" dirty="0" err="1">
                <a:hlinkClick r:id="rId2"/>
              </a:rPr>
              <a:t>moin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GuiProgramming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6" y="2900063"/>
            <a:ext cx="3459328" cy="2594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31529" y="5494559"/>
            <a:ext cx="3917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en.wikipedia.org/wiki/</a:t>
            </a:r>
            <a:r>
              <a:rPr lang="en-US" sz="1400" dirty="0" err="1"/>
              <a:t>Colossal_Cave_Adventure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6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745304"/>
            <a:ext cx="11843657" cy="5058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399" y="6211669"/>
            <a:ext cx="2599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BackSlash</a:t>
            </a:r>
            <a:r>
              <a:rPr lang="en-US" b="1" dirty="0"/>
              <a:t> Linux GUI</a:t>
            </a:r>
            <a:br>
              <a:rPr lang="en-US" b="1" dirty="0"/>
            </a:br>
            <a:r>
              <a:rPr lang="en-US" b="1" dirty="0"/>
              <a:t>www.backslashlinux.com</a:t>
            </a:r>
          </a:p>
        </p:txBody>
      </p:sp>
    </p:spTree>
    <p:extLst>
      <p:ext uri="{BB962C8B-B14F-4D97-AF65-F5344CB8AC3E}">
        <p14:creationId xmlns:p14="http://schemas.microsoft.com/office/powerpoint/2010/main" val="21512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8536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Python's de-facto standard GUI </a:t>
            </a:r>
            <a:r>
              <a:rPr lang="en-US" dirty="0"/>
              <a:t>(Graphical User Interface) package. It is a thin object-oriented layer on top of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/Tk</a:t>
            </a:r>
            <a:r>
              <a:rPr lang="en-US" dirty="0"/>
              <a:t>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/>
              <a:t> is a high-level, general-purpose, interpreted, dynamic programming language.”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/>
              <a:t> is a free and open-source, cross-platform widget toolkit that provides a library of basic elements of GUI widgets for building a graphical user interface (GUI) in many programming languages.”</a:t>
            </a:r>
          </a:p>
          <a:p>
            <a:r>
              <a:rPr lang="en-US" dirty="0"/>
              <a:t>“The popular combination of </a:t>
            </a:r>
            <a:r>
              <a:rPr lang="en-US" dirty="0" err="1"/>
              <a:t>Tcl</a:t>
            </a:r>
            <a:r>
              <a:rPr lang="en-US" dirty="0"/>
              <a:t> with the </a:t>
            </a:r>
            <a:r>
              <a:rPr lang="en-US" dirty="0" err="1"/>
              <a:t>Tk</a:t>
            </a:r>
            <a:r>
              <a:rPr lang="en-US" dirty="0"/>
              <a:t> extension is referred to as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r>
              <a:rPr lang="en-US" dirty="0"/>
              <a:t>, and enables building a graphical user interface (GUI) natively in </a:t>
            </a:r>
            <a:r>
              <a:rPr lang="en-US" dirty="0" err="1"/>
              <a:t>Tcl</a:t>
            </a:r>
            <a:r>
              <a:rPr lang="en-US" dirty="0"/>
              <a:t>.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>
                <a:solidFill>
                  <a:srgbClr val="C00000"/>
                </a:solidFill>
              </a:rPr>
              <a:t> is included in the standard Python installation in the form of 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7365" y="6401191"/>
            <a:ext cx="173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6151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58" y="365125"/>
            <a:ext cx="10803542" cy="1325563"/>
          </a:xfrm>
        </p:spPr>
        <p:txBody>
          <a:bodyPr/>
          <a:lstStyle/>
          <a:p>
            <a:r>
              <a:rPr lang="da-DK" dirty="0" err="1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258" y="1825625"/>
            <a:ext cx="10803542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widgets</a:t>
            </a:r>
            <a:r>
              <a:rPr lang="en-US" dirty="0"/>
              <a:t> (e.g. buttons, editable text fields, labels, scrollbars, menus, radio buttons, check buttons, canvas for drawing, frames...)</a:t>
            </a:r>
          </a:p>
          <a:p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(e.g. key press, mouse click, mouse entering/leaving, resizing windows, redraw requests, ...)</a:t>
            </a:r>
          </a:p>
          <a:p>
            <a:r>
              <a:rPr lang="en-US" dirty="0">
                <a:solidFill>
                  <a:srgbClr val="C00000"/>
                </a:solidFill>
              </a:rPr>
              <a:t>listening</a:t>
            </a:r>
            <a:r>
              <a:rPr lang="en-US" dirty="0"/>
              <a:t> (application waits for events to be fired)</a:t>
            </a:r>
          </a:p>
          <a:p>
            <a:r>
              <a:rPr lang="en-US" dirty="0">
                <a:solidFill>
                  <a:srgbClr val="C00000"/>
                </a:solidFill>
              </a:rPr>
              <a:t>event handler</a:t>
            </a:r>
            <a:r>
              <a:rPr lang="en-US" dirty="0"/>
              <a:t> (a function whose purpose is to handle an event, many triggered by user or OS/Window manager)</a:t>
            </a:r>
          </a:p>
          <a:p>
            <a:r>
              <a:rPr lang="en-US" dirty="0">
                <a:solidFill>
                  <a:srgbClr val="C00000"/>
                </a:solidFill>
              </a:rPr>
              <a:t>geometry managers</a:t>
            </a:r>
            <a:r>
              <a:rPr lang="en-US" dirty="0"/>
              <a:t> (how to organize widgets in a window: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i="1" dirty="0"/>
              <a:t>pack</a:t>
            </a:r>
            <a:r>
              <a:rPr lang="en-US" dirty="0"/>
              <a:t>, </a:t>
            </a:r>
            <a:r>
              <a:rPr lang="en-US" i="1" dirty="0"/>
              <a:t>grid</a:t>
            </a:r>
            <a:r>
              <a:rPr lang="en-US" dirty="0"/>
              <a:t>, </a:t>
            </a:r>
            <a:r>
              <a:rPr lang="en-US" i="1" dirty="0"/>
              <a:t>place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9" t="59602" r="12657"/>
          <a:stretch/>
        </p:blipFill>
        <p:spPr>
          <a:xfrm>
            <a:off x="0" y="-55342"/>
            <a:ext cx="12192000" cy="6913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84571" y="4582886"/>
            <a:ext cx="1665515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8794E-A018-4433-B6EB-3B14B3AB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docs.python.org/3/library/tk.html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0937"/>
            <a:ext cx="10515600" cy="667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 err="1"/>
              <a:t>tkinter</a:t>
            </a:r>
            <a:r>
              <a:rPr lang="en-US" i="1" dirty="0"/>
              <a:t> is also famous for having an outdated look and feel</a:t>
            </a:r>
            <a:r>
              <a:rPr lang="en-US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" y="3290937"/>
            <a:ext cx="487666" cy="4059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267216-01DE-41F7-88A2-E9164B52849C}"/>
              </a:ext>
            </a:extLst>
          </p:cNvPr>
          <p:cNvSpPr txBox="1">
            <a:spLocks/>
          </p:cNvSpPr>
          <p:nvPr/>
        </p:nvSpPr>
        <p:spPr>
          <a:xfrm>
            <a:off x="838200" y="5171089"/>
            <a:ext cx="10515600" cy="112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Comes</a:t>
            </a:r>
            <a:r>
              <a:rPr lang="da-DK" dirty="0"/>
              <a:t> with Python</a:t>
            </a:r>
          </a:p>
          <a:p>
            <a:r>
              <a:rPr lang="da-DK" dirty="0"/>
              <a:t>Alternatives </a:t>
            </a:r>
            <a:r>
              <a:rPr lang="da-DK" dirty="0" err="1"/>
              <a:t>PySide</a:t>
            </a:r>
            <a:r>
              <a:rPr lang="da-DK" dirty="0"/>
              <a:t>, </a:t>
            </a:r>
            <a:r>
              <a:rPr lang="da-DK" dirty="0" err="1"/>
              <a:t>PyQt</a:t>
            </a:r>
            <a:r>
              <a:rPr lang="da-DK" dirty="0"/>
              <a:t>, </a:t>
            </a:r>
            <a:r>
              <a:rPr lang="da-DK" dirty="0" err="1"/>
              <a:t>Kivy</a:t>
            </a:r>
            <a:r>
              <a:rPr lang="da-DK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830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981497" y="1720659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22213"/>
              </p:ext>
            </p:extLst>
          </p:nvPr>
        </p:nvGraphicFramePr>
        <p:xfrm>
          <a:off x="407035" y="2370310"/>
          <a:ext cx="1137793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root window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 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 handler for</a:t>
                      </a:r>
                      <a:r>
                        <a:rPr lang="pt-BR" sz="18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'Close' button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root.destroy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('Tkinter Welcome GUI')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tkinter.Label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text='Welcome to Tkinter', background='yellow',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anchor=tkinter.SE, font=('Helvetica', '24', 'bold italic'),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padx=10, pady=10)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fill=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tkinter.BOTH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expand=True)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text='Close', command=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.mainloop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loop until all windows are closed/destroyed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08956" y="5632780"/>
            <a:ext cx="2536372" cy="337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11512" y="5799684"/>
            <a:ext cx="500744" cy="130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4707924"/>
            <a:ext cx="1626056" cy="10812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9" y="340011"/>
            <a:ext cx="4776485" cy="13506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11215540" y="1737671"/>
            <a:ext cx="116267" cy="72000"/>
            <a:chOff x="11215540" y="1737671"/>
            <a:chExt cx="116267" cy="72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16200000">
            <a:off x="6868127" y="1596955"/>
            <a:ext cx="116267" cy="72000"/>
            <a:chOff x="11215540" y="1737671"/>
            <a:chExt cx="116267" cy="72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209217" y="1426283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55696</TotalTime>
  <Words>2929</Words>
  <Application>Microsoft Office PowerPoint</Application>
  <PresentationFormat>Widescreen</PresentationFormat>
  <Paragraphs>306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Graphical user interfaces (GUI)</vt:lpstr>
      <vt:lpstr>PowerPoint Presentation</vt:lpstr>
      <vt:lpstr>Python GUI’s (Graphical Users Interfaces)</vt:lpstr>
      <vt:lpstr>PowerPoint Presentation</vt:lpstr>
      <vt:lpstr>Tkinter</vt:lpstr>
      <vt:lpstr>Terminology</vt:lpstr>
      <vt:lpstr>PowerPoint Presentation</vt:lpstr>
      <vt:lpstr>docs.python.org/3/library/tk.html</vt:lpstr>
      <vt:lpstr>Welcome example</vt:lpstr>
      <vt:lpstr>Welcome example (class)</vt:lpstr>
      <vt:lpstr>PowerPoint Presentation</vt:lpstr>
      <vt:lpstr>PowerPoint Presentation</vt:lpstr>
      <vt:lpstr>Canvas</vt:lpstr>
      <vt:lpstr>PowerPoint Presentation</vt:lpstr>
      <vt:lpstr>PowerPoint Presentation</vt:lpstr>
      <vt:lpstr>PowerPoint Presentation</vt:lpstr>
      <vt:lpstr>Creating a menu</vt:lpstr>
      <vt:lpstr>Binding key and mouse events</vt:lpstr>
      <vt:lpstr>Handling mouse events</vt:lpstr>
      <vt:lpstr>Exercise 25.1 (convex hull GUI)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1928</cp:revision>
  <dcterms:created xsi:type="dcterms:W3CDTF">2017-10-19T06:54:16Z</dcterms:created>
  <dcterms:modified xsi:type="dcterms:W3CDTF">2024-05-01T04:58:35Z</dcterms:modified>
</cp:coreProperties>
</file>