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63" r:id="rId17"/>
    <p:sldId id="565" r:id="rId18"/>
    <p:sldId id="566" r:id="rId19"/>
    <p:sldId id="567" r:id="rId20"/>
    <p:sldId id="544" r:id="rId21"/>
    <p:sldId id="55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9286A-3992-4B37-8BB5-DA83FEA0A6BC}" v="3" dt="2023-02-15T07:54:4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6689" autoAdjust="0"/>
  </p:normalViewPr>
  <p:slideViewPr>
    <p:cSldViewPr snapToGrid="0">
      <p:cViewPr varScale="1">
        <p:scale>
          <a:sx n="52" d="100"/>
          <a:sy n="52" d="100"/>
        </p:scale>
        <p:origin x="1128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-1312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3A49286A-3992-4B37-8BB5-DA83FEA0A6BC}"/>
    <pc:docChg chg="undo custSel modSld">
      <pc:chgData name="Gerth Stølting Brodal" userId="04ef4784-6591-4f86-a140-f5c3b108582a" providerId="ADAL" clId="{3A49286A-3992-4B37-8BB5-DA83FEA0A6BC}" dt="2023-02-20T07:48:51.581" v="249"/>
      <pc:docMkLst>
        <pc:docMk/>
      </pc:docMkLst>
      <pc:sldChg chg="modSp mod">
        <pc:chgData name="Gerth Stølting Brodal" userId="04ef4784-6591-4f86-a140-f5c3b108582a" providerId="ADAL" clId="{3A49286A-3992-4B37-8BB5-DA83FEA0A6BC}" dt="2023-02-15T07:26:17.322" v="42" actId="207"/>
        <pc:sldMkLst>
          <pc:docMk/>
          <pc:sldMk cId="2460918877" sldId="545"/>
        </pc:sldMkLst>
        <pc:graphicFrameChg chg="modGraphic">
          <ac:chgData name="Gerth Stølting Brodal" userId="04ef4784-6591-4f86-a140-f5c3b108582a" providerId="ADAL" clId="{3A49286A-3992-4B37-8BB5-DA83FEA0A6BC}" dt="2023-02-15T07:26:17.322" v="42" actId="207"/>
          <ac:graphicFrameMkLst>
            <pc:docMk/>
            <pc:sldMk cId="2460918877" sldId="545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35:23.247" v="50" actId="313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3A49286A-3992-4B37-8BB5-DA83FEA0A6BC}" dt="2023-02-15T07:35:23.247" v="50" actId="313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07:54.666" v="2" actId="20577"/>
        <pc:sldMkLst>
          <pc:docMk/>
          <pc:sldMk cId="58256463" sldId="548"/>
        </pc:sldMkLst>
        <pc:spChg chg="mod">
          <ac:chgData name="Gerth Stølting Brodal" userId="04ef4784-6591-4f86-a140-f5c3b108582a" providerId="ADAL" clId="{3A49286A-3992-4B37-8BB5-DA83FEA0A6BC}" dt="2023-02-15T07:07:54.666" v="2" actId="20577"/>
          <ac:spMkLst>
            <pc:docMk/>
            <pc:sldMk cId="58256463" sldId="54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3A49286A-3992-4B37-8BB5-DA83FEA0A6BC}" dt="2023-02-20T07:48:51.581" v="249"/>
        <pc:sldMkLst>
          <pc:docMk/>
          <pc:sldMk cId="3852152376" sldId="550"/>
        </pc:sldMkLst>
        <pc:graphicFrameChg chg="modGraphic">
          <ac:chgData name="Gerth Stølting Brodal" userId="04ef4784-6591-4f86-a140-f5c3b108582a" providerId="ADAL" clId="{3A49286A-3992-4B37-8BB5-DA83FEA0A6BC}" dt="2023-02-20T07:44:26.230" v="247" actId="20577"/>
          <ac:graphicFrameMkLst>
            <pc:docMk/>
            <pc:sldMk cId="3852152376" sldId="550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13:19.465" v="34" actId="313"/>
        <pc:sldMkLst>
          <pc:docMk/>
          <pc:sldMk cId="2739811714" sldId="554"/>
        </pc:sldMkLst>
        <pc:graphicFrameChg chg="modGraphic">
          <ac:chgData name="Gerth Stølting Brodal" userId="04ef4784-6591-4f86-a140-f5c3b108582a" providerId="ADAL" clId="{3A49286A-3992-4B37-8BB5-DA83FEA0A6BC}" dt="2023-02-15T07:13:19.465" v="34" actId="313"/>
          <ac:graphicFrameMkLst>
            <pc:docMk/>
            <pc:sldMk cId="2739811714" sldId="554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40:12.317" v="108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3A49286A-3992-4B37-8BB5-DA83FEA0A6BC}" dt="2023-02-15T07:36:07.663" v="5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3A49286A-3992-4B37-8BB5-DA83FEA0A6BC}" dt="2023-02-15T07:23:46.419" v="37" actId="313"/>
        <pc:sldMkLst>
          <pc:docMk/>
          <pc:sldMk cId="2970082559" sldId="561"/>
        </pc:sldMkLst>
        <pc:graphicFrameChg chg="modGraphic">
          <ac:chgData name="Gerth Stølting Brodal" userId="04ef4784-6591-4f86-a140-f5c3b108582a" providerId="ADAL" clId="{3A49286A-3992-4B37-8BB5-DA83FEA0A6BC}" dt="2023-02-15T07:23:46.419" v="37" actId="313"/>
          <ac:graphicFrameMkLst>
            <pc:docMk/>
            <pc:sldMk cId="2970082559" sldId="561"/>
            <ac:graphicFrameMk id="16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3A49286A-3992-4B37-8BB5-DA83FEA0A6BC}" dt="2023-02-19T17:48:21.019" v="243" actId="20577"/>
        <pc:sldMkLst>
          <pc:docMk/>
          <pc:sldMk cId="630244301" sldId="566"/>
        </pc:sldMkLst>
        <pc:spChg chg="mod">
          <ac:chgData name="Gerth Stølting Brodal" userId="04ef4784-6591-4f86-a140-f5c3b108582a" providerId="ADAL" clId="{3A49286A-3992-4B37-8BB5-DA83FEA0A6BC}" dt="2023-02-15T07:54:19.957" v="209" actId="1037"/>
          <ac:spMkLst>
            <pc:docMk/>
            <pc:sldMk cId="630244301" sldId="566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3A49286A-3992-4B37-8BB5-DA83FEA0A6BC}" dt="2023-02-15T07:54:39.447" v="210" actId="164"/>
          <ac:spMkLst>
            <pc:docMk/>
            <pc:sldMk cId="630244301" sldId="566"/>
            <ac:spMk id="4" creationId="{D7E080DF-C0C5-20D2-33A0-8827EF54D731}"/>
          </ac:spMkLst>
        </pc:spChg>
        <pc:grpChg chg="add mod">
          <ac:chgData name="Gerth Stølting Brodal" userId="04ef4784-6591-4f86-a140-f5c3b108582a" providerId="ADAL" clId="{3A49286A-3992-4B37-8BB5-DA83FEA0A6BC}" dt="2023-02-15T07:54:39.447" v="210" actId="164"/>
          <ac:grpSpMkLst>
            <pc:docMk/>
            <pc:sldMk cId="630244301" sldId="566"/>
            <ac:grpSpMk id="10" creationId="{1B0019EB-33BE-97BA-7C06-038561597A77}"/>
          </ac:grpSpMkLst>
        </pc:grpChg>
        <pc:graphicFrameChg chg="modGraphic">
          <ac:chgData name="Gerth Stølting Brodal" userId="04ef4784-6591-4f86-a140-f5c3b108582a" providerId="ADAL" clId="{3A49286A-3992-4B37-8BB5-DA83FEA0A6BC}" dt="2023-02-19T17:48:21.019" v="243" actId="20577"/>
          <ac:graphicFrameMkLst>
            <pc:docMk/>
            <pc:sldMk cId="630244301" sldId="566"/>
            <ac:graphicFrameMk id="5" creationId="{00000000-0000-0000-0000-000000000000}"/>
          </ac:graphicFrameMkLst>
        </pc:graphicFrameChg>
        <pc:picChg chg="add mod">
          <ac:chgData name="Gerth Stølting Brodal" userId="04ef4784-6591-4f86-a140-f5c3b108582a" providerId="ADAL" clId="{3A49286A-3992-4B37-8BB5-DA83FEA0A6BC}" dt="2023-02-15T07:54:39.447" v="210" actId="164"/>
          <ac:picMkLst>
            <pc:docMk/>
            <pc:sldMk cId="630244301" sldId="566"/>
            <ac:picMk id="7" creationId="{CA096CE3-516F-E1E8-40C5-CB86C3E9C347}"/>
          </ac:picMkLst>
        </pc:picChg>
      </pc:sldChg>
    </pc:docChg>
  </pc:docChgLst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en-US" dirty="0"/>
          </a:p>
          <a:p>
            <a:r>
              <a:rPr lang="en-US" dirty="0"/>
              <a:t>Each new Python execution selects a new hash 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</a:p>
          <a:p>
            <a:endParaRPr lang="en-US" b="0" baseline="0" dirty="0"/>
          </a:p>
          <a:p>
            <a:r>
              <a:rPr lang="en-US" b="0" dirty="0"/>
              <a:t>d = {'a':1, 'b':2}</a:t>
            </a:r>
          </a:p>
          <a:p>
            <a:r>
              <a:rPr lang="en-US" b="0" dirty="0"/>
              <a:t>k = </a:t>
            </a:r>
            <a:r>
              <a:rPr lang="en-US" b="0" dirty="0" err="1"/>
              <a:t>d.keys</a:t>
            </a:r>
            <a:r>
              <a:rPr lang="en-US" b="0" dirty="0"/>
              <a:t>()</a:t>
            </a:r>
          </a:p>
          <a:p>
            <a:r>
              <a:rPr lang="en-US" b="0" dirty="0"/>
              <a:t>d['c'] = 3</a:t>
            </a:r>
          </a:p>
          <a:p>
            <a:r>
              <a:rPr lang="en-US" b="0" dirty="0"/>
              <a:t>k</a:t>
            </a:r>
          </a:p>
          <a:p>
            <a:r>
              <a:rPr lang="en-US" b="0" dirty="0"/>
              <a:t>&gt;&gt;&gt; </a:t>
            </a:r>
            <a:r>
              <a:rPr lang="en-US" b="0" dirty="0" err="1"/>
              <a:t>dict_keys</a:t>
            </a:r>
            <a:r>
              <a:rPr lang="en-US" b="0" dirty="0"/>
              <a:t>(['a', 'b', 'c'])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([1,2]) | set([3,4])</a:t>
            </a:r>
          </a:p>
          <a:p>
            <a:r>
              <a:rPr lang="en-US" dirty="0" err="1"/>
              <a:t>frozenset</a:t>
            </a:r>
            <a:r>
              <a:rPr lang="en-US" dirty="0"/>
              <a:t>({1, 2, 3, 4})</a:t>
            </a:r>
          </a:p>
          <a:p>
            <a:r>
              <a:rPr lang="en-US" dirty="0"/>
              <a:t>set([3,4]) | </a:t>
            </a:r>
            <a:r>
              <a:rPr lang="en-US" dirty="0" err="1"/>
              <a:t>frozenset</a:t>
            </a:r>
            <a:r>
              <a:rPr lang="en-US" dirty="0"/>
              <a:t>([1,2])</a:t>
            </a:r>
          </a:p>
          <a:p>
            <a:r>
              <a:rPr lang="en-US"/>
              <a:t>{1, 2, 3, 4}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timeit.timeit</a:t>
            </a:r>
            <a:r>
              <a:rPr lang="en-US" dirty="0"/>
              <a:t>('-1 in L', setup='L = list(range(10_000_000))', number = 100)</a:t>
            </a:r>
          </a:p>
          <a:p>
            <a:r>
              <a:rPr lang="en-US" dirty="0"/>
              <a:t>4.7</a:t>
            </a:r>
          </a:p>
          <a:p>
            <a:r>
              <a:rPr lang="en-US" dirty="0" err="1"/>
              <a:t>timeit.timeit</a:t>
            </a:r>
            <a:r>
              <a:rPr lang="en-US" dirty="0"/>
              <a:t>('-1 in L', setup='L = set(range(10_000_000))', number = 100)</a:t>
            </a:r>
          </a:p>
          <a:p>
            <a:r>
              <a:rPr lang="en-US" dirty="0"/>
              <a:t>5.2e-06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93753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/>
                        <a:t>sequence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3843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{('a',('b','c')),('a',('c','b')),('b',('a','c')),...,('c',('b','a'))}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{('c',('b','a')),('c',('a','b')),('a',('c','b')),...,('b',('a','c'))}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__eq__() </a:t>
            </a:r>
            <a:r>
              <a:rPr lang="en-US" dirty="0"/>
              <a:t>method to check for equality with “==”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I.e.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like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1974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deque([2, 1, 0, -1, -2])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2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09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pt-BR" sz="1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0019EB-33BE-97BA-7C06-038561597A77}"/>
              </a:ext>
            </a:extLst>
          </p:cNvPr>
          <p:cNvGrpSpPr/>
          <p:nvPr/>
        </p:nvGrpSpPr>
        <p:grpSpPr>
          <a:xfrm>
            <a:off x="10407887" y="13330"/>
            <a:ext cx="1992836" cy="1200329"/>
            <a:chOff x="10407887" y="13330"/>
            <a:chExt cx="199283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080DF-C0C5-20D2-33A0-8827EF54D731}"/>
                </a:ext>
              </a:extLst>
            </p:cNvPr>
            <p:cNvSpPr txBox="1"/>
            <p:nvPr/>
          </p:nvSpPr>
          <p:spPr>
            <a:xfrm>
              <a:off x="10563778" y="13330"/>
              <a:ext cx="18369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>
                  <a:solidFill>
                    <a:srgbClr val="C00000"/>
                  </a:solidFill>
                </a:rPr>
                <a:t>Python 3.7 </a:t>
              </a:r>
              <a:r>
                <a:rPr lang="da-DK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dataclass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 err="1">
                  <a:solidFill>
                    <a:srgbClr val="C00000"/>
                  </a:solidFill>
                </a:rPr>
                <a:t>better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choice</a:t>
              </a:r>
              <a:endParaRPr lang="da-DK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096CE3-516F-E1E8-40C5-CB86C3E9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887" y="155895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Key must </a:t>
            </a:r>
            <a:r>
              <a:rPr lang="da-DK" dirty="0" err="1"/>
              <a:t>be</a:t>
            </a:r>
            <a:r>
              <a:rPr lang="da-DK" dirty="0"/>
              <a:t> present,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present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2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09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print('Key', key, 'has value',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7373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 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7422"/>
              </p:ext>
            </p:extLst>
          </p:nvPr>
        </p:nvGraphicFramePr>
        <p:xfrm>
          <a:off x="1923645" y="4018312"/>
          <a:ext cx="83447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idx, name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enumerate(names, start=1)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26609</TotalTime>
  <Words>3691</Words>
  <Application>Microsoft Office PowerPoint</Application>
  <PresentationFormat>Widescreen</PresentationFormat>
  <Paragraphs>469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893</cp:revision>
  <dcterms:created xsi:type="dcterms:W3CDTF">2017-10-19T06:54:16Z</dcterms:created>
  <dcterms:modified xsi:type="dcterms:W3CDTF">2023-02-20T07:49:00Z</dcterms:modified>
</cp:coreProperties>
</file>