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0"/>
    <p:restoredTop sz="94695"/>
  </p:normalViewPr>
  <p:slideViewPr>
    <p:cSldViewPr snapToGrid="0" snapToObjects="1">
      <p:cViewPr varScale="1">
        <p:scale>
          <a:sx n="124" d="100"/>
          <a:sy n="124" d="100"/>
        </p:scale>
        <p:origin x="11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BF3F-4DD9-6A48-829D-BDD035B49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76AE7-263A-9D41-8318-867E92FF6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00531-79D3-774C-B58C-297650EA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A0F-CB07-D443-BEC1-132ECD5EFAB3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945E4-A457-6D4E-B6D8-F8B198CB3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F4B57-FF8D-7045-B373-7BAB941CF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3CF20-773A-B141-9503-3440D82B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5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5D96-A7CB-3041-831E-A0C9A0A49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B35C3-BA80-DB46-8DDB-E43E6FAB9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936A1-A100-4948-BA0F-540963FDB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A0F-CB07-D443-BEC1-132ECD5EFAB3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E8B6D-F920-BC46-A0C3-D98B16D8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963D6-9034-5641-AE49-B8094768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3CF20-773A-B141-9503-3440D82B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5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87EA2A-9FAC-E946-AF65-30FC11773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0E484-DEA5-F64B-ADAF-D3C3AD923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2E585-F92D-744D-B653-66B883E7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A0F-CB07-D443-BEC1-132ECD5EFAB3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5CCB6-67F3-BB4B-B3AC-23BBE3EEF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5B2B5-E693-A142-9144-7B53CDE7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3CF20-773A-B141-9503-3440D82B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4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8952-74AB-604C-8F26-7A1373D46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68691-313A-8443-84BE-983C03864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80BDC-77F1-A94E-BF21-1B153821C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A0F-CB07-D443-BEC1-132ECD5EFAB3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00DA2-4120-0E4B-B3A8-A8470FD5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5E2B7-82C3-BB43-A55A-A591DC6D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3CF20-773A-B141-9503-3440D82B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9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B0AD-70CF-C840-9BC5-04A98951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4E0F3-511B-5444-AFFD-CD0695376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46246-5762-F74C-9BFF-45C7BD206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A0F-CB07-D443-BEC1-132ECD5EFAB3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BB3A1-E0B9-8047-A780-634D12FC5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21066-B719-AF42-98D3-E5A969EA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3CF20-773A-B141-9503-3440D82B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2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A435-C737-2647-9132-72065969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C93F9-8728-844F-B876-173461F67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DE2AC-6EB3-A24E-85C6-740A663F3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18DBF-0E0A-3E4A-941B-A9715ED9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A0F-CB07-D443-BEC1-132ECD5EFAB3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87264-ECDA-9347-8AF1-9B232D826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49B25-C9DF-2542-8AE7-85C37282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3CF20-773A-B141-9503-3440D82B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9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161A3-E544-5A44-B699-5736A62C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A017A-A64C-4E43-AE23-B7CB4BCF9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DB5CB-78CA-CA43-9A31-F3271FE0D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088F1-823C-BA4D-B4D0-B90C231AE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D44AFC-8D20-E943-A6FD-1E7DD58F7D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4FECFF-DC69-E947-AB61-774DC3277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A0F-CB07-D443-BEC1-132ECD5EFAB3}" type="datetimeFigureOut">
              <a:rPr lang="en-US" smtClean="0"/>
              <a:t>5/10/19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979B2B-D292-B343-996D-094AB625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7983B0-1E58-D84C-B3C8-C517BB934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3CF20-773A-B141-9503-3440D82B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8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8865-AD0D-A845-A909-E220D391C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4B194A-4106-AA4F-97DC-ED84280A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A0F-CB07-D443-BEC1-132ECD5EFAB3}" type="datetimeFigureOut">
              <a:rPr lang="en-US" smtClean="0"/>
              <a:t>5/10/19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A33BC-281D-BF43-8C7B-13AAF96EC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0F98B-5F56-7641-B3AF-E07236CC8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3CF20-773A-B141-9503-3440D82B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1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75B68E-D74B-1445-BBE8-7E14F476A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A0F-CB07-D443-BEC1-132ECD5EFAB3}" type="datetimeFigureOut">
              <a:rPr lang="en-US" smtClean="0"/>
              <a:t>5/10/19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3A5D80-F7DC-C145-9156-9F5BCCFC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3117D-BCE9-2C46-8A7B-45E1FAF0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3CF20-773A-B141-9503-3440D82B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6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59620-F549-DF4E-BE7A-EDD21C97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A1F7C-F630-674D-A8FE-0C536FC47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45641-7310-A748-A975-323751CD1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F81D3-B29C-4048-8B47-2306CF212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A0F-CB07-D443-BEC1-132ECD5EFAB3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8D948-F8D1-8F4D-A85D-58540818A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951DE-2C4B-FA41-B265-51BCCA0F4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3CF20-773A-B141-9503-3440D82B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3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7DF57-D3C8-8A46-BB9A-BEBB600F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E3A0D3-29FD-694F-B68C-0338B46256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D2415-570F-CA4E-A63B-DB6E9D976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4AECB-0894-954A-ACAA-7E29061A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A0F-CB07-D443-BEC1-132ECD5EFAB3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7E30E-A6EA-9E4D-A79A-91EC54B43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DBEBF-A769-6F43-BB08-941BE384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3CF20-773A-B141-9503-3440D82B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FFB1B3-05A6-1148-8D3A-724A8FBB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3790B-E3EF-9F45-873C-B99CF8AD3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69048-6F46-2640-97F3-930AF5637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73A0F-CB07-D443-BEC1-132ECD5EFAB3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9BA02-10D2-9E44-AE08-AB0AD9F18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F191C-E6BB-3441-AD7F-8A089AB0B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3CF20-773A-B141-9503-3440D82B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8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391AE5-7FFB-6948-8149-8D5CA6A1C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819825"/>
              </p:ext>
            </p:extLst>
          </p:nvPr>
        </p:nvGraphicFramePr>
        <p:xfrm>
          <a:off x="0" y="0"/>
          <a:ext cx="12192000" cy="6977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859110711"/>
                    </a:ext>
                  </a:extLst>
                </a:gridCol>
                <a:gridCol w="3229510">
                  <a:extLst>
                    <a:ext uri="{9D8B030D-6E8A-4147-A177-3AD203B41FA5}">
                      <a16:colId xmlns:a16="http://schemas.microsoft.com/office/drawing/2014/main" val="2879414121"/>
                    </a:ext>
                  </a:extLst>
                </a:gridCol>
                <a:gridCol w="3092522">
                  <a:extLst>
                    <a:ext uri="{9D8B030D-6E8A-4147-A177-3AD203B41FA5}">
                      <a16:colId xmlns:a16="http://schemas.microsoft.com/office/drawing/2014/main" val="2233738816"/>
                    </a:ext>
                  </a:extLst>
                </a:gridCol>
                <a:gridCol w="2821968">
                  <a:extLst>
                    <a:ext uri="{9D8B030D-6E8A-4147-A177-3AD203B41FA5}">
                      <a16:colId xmlns:a16="http://schemas.microsoft.com/office/drawing/2014/main" val="579851355"/>
                    </a:ext>
                  </a:extLst>
                </a:gridCol>
              </a:tblGrid>
              <a:tr h="55467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ja-JP" altLang="en-US" sz="1600">
                          <a:latin typeface="+mn-ea"/>
                          <a:ea typeface="+mn-ea"/>
                        </a:rPr>
                        <a:t>基礎知識提供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ja-JP" altLang="en-US" sz="1600">
                          <a:latin typeface="+mn-ea"/>
                          <a:ea typeface="+mn-ea"/>
                        </a:rPr>
                        <a:t>英語力の向上支援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ja-JP" altLang="en-US" sz="1600">
                          <a:latin typeface="+mn-ea"/>
                          <a:ea typeface="+mn-ea"/>
                        </a:rPr>
                        <a:t>出願準備支援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503924"/>
                  </a:ext>
                </a:extLst>
              </a:tr>
              <a:tr h="104953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ja-JP" altLang="en-US" sz="16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年生対象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+mn-ea"/>
                          <a:ea typeface="+mn-ea"/>
                        </a:rPr>
                        <a:t>①</a:t>
                      </a:r>
                      <a:r>
                        <a:rPr lang="ja-JP" altLang="en-US" sz="1600">
                          <a:latin typeface="+mn-ea"/>
                          <a:ea typeface="+mn-ea"/>
                        </a:rPr>
                        <a:t>グローバルキャリアセミナー　</a:t>
                      </a:r>
                      <a:r>
                        <a:rPr lang="en-US" altLang="ja-JP" sz="1600" dirty="0">
                          <a:latin typeface="+mn-ea"/>
                          <a:ea typeface="+mn-ea"/>
                        </a:rPr>
                        <a:t>〜</a:t>
                      </a:r>
                      <a:r>
                        <a:rPr lang="ja-JP" altLang="en-US" sz="1600">
                          <a:latin typeface="+mn-ea"/>
                          <a:ea typeface="+mn-ea"/>
                        </a:rPr>
                        <a:t>進路としての海外大学院と戦略的な大学生活の過ごし方</a:t>
                      </a:r>
                      <a:r>
                        <a:rPr lang="en-US" altLang="ja-JP" sz="1600" dirty="0">
                          <a:latin typeface="+mn-ea"/>
                          <a:ea typeface="+mn-ea"/>
                        </a:rPr>
                        <a:t>〜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601983"/>
                  </a:ext>
                </a:extLst>
              </a:tr>
              <a:tr h="23154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ja-JP" altLang="en-US" sz="16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年生対象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>
                        <a:lnSpc>
                          <a:spcPct val="20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+mn-ea"/>
                          <a:ea typeface="+mn-ea"/>
                        </a:rPr>
                        <a:t>②</a:t>
                      </a:r>
                      <a:r>
                        <a:rPr lang="ja-JP" altLang="en-US" sz="1600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学部留学を活かすための課題設定ワークショップ</a:t>
                      </a: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③</a:t>
                      </a:r>
                      <a:r>
                        <a:rPr lang="ja-JP" altLang="en-US" sz="1600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ランチタイム 海外大学院進学相談会</a:t>
                      </a: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④</a:t>
                      </a:r>
                      <a:r>
                        <a:rPr lang="ja-JP" altLang="en-US" sz="1600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就活と比較して考える海外大学院進学の基礎知識セミナー</a:t>
                      </a: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158728"/>
                  </a:ext>
                </a:extLst>
              </a:tr>
              <a:tr h="15730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ja-JP" altLang="en-US" sz="16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年生対象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>
                        <a:lnSpc>
                          <a:spcPct val="20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③</a:t>
                      </a:r>
                      <a:r>
                        <a:rPr lang="ja-JP" altLang="en-US" sz="1600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ランチタイム 海外大学院進学相談会</a:t>
                      </a: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④</a:t>
                      </a:r>
                      <a:r>
                        <a:rPr lang="ja-JP" altLang="en-US" sz="1600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就活と比較して考える海外大学院進学の基礎セミナー</a:t>
                      </a: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+mn-ea"/>
                          <a:ea typeface="+mn-ea"/>
                        </a:rPr>
                        <a:t>⑤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IELTS 7.0</a:t>
                      </a:r>
                      <a:r>
                        <a:rPr lang="ja-JP" altLang="en-US" sz="1600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突破のための攻略講座</a:t>
                      </a: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+mn-ea"/>
                          <a:ea typeface="+mn-ea"/>
                        </a:rPr>
                        <a:t>⑥</a:t>
                      </a:r>
                      <a:r>
                        <a:rPr lang="ja-JP" altLang="en-US" sz="1600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アカデミック英語ライティング講座</a:t>
                      </a: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+mn-ea"/>
                          <a:ea typeface="+mn-ea"/>
                        </a:rPr>
                        <a:t>⑦</a:t>
                      </a:r>
                      <a:r>
                        <a:rPr lang="ja-JP" altLang="en-US" sz="1600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奨学金出願のための書類準備セミナー</a:t>
                      </a: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464545"/>
                  </a:ext>
                </a:extLst>
              </a:tr>
              <a:tr h="14847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ja-JP" altLang="en-US" sz="16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年生対象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>
                        <a:lnSpc>
                          <a:spcPct val="200000"/>
                        </a:lnSpc>
                      </a:pPr>
                      <a:endParaRPr lang="en-US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+mn-ea"/>
                          <a:ea typeface="+mn-ea"/>
                        </a:rPr>
                        <a:t>⑧</a:t>
                      </a:r>
                      <a:r>
                        <a:rPr lang="ja-JP" altLang="en-US" sz="1600">
                          <a:latin typeface="+mn-ea"/>
                          <a:ea typeface="+mn-ea"/>
                        </a:rPr>
                        <a:t>出願のためのエッセイ・レジュメ　準備セミナー</a:t>
                      </a:r>
                      <a:endParaRPr lang="en-US" altLang="ja-JP" sz="1600" dirty="0"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1600" dirty="0"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ja-JP" sz="1600" dirty="0">
                          <a:latin typeface="+mn-ea"/>
                          <a:ea typeface="+mn-ea"/>
                        </a:rPr>
                        <a:t>⑨</a:t>
                      </a:r>
                      <a:r>
                        <a:rPr lang="ja-JP" altLang="en-US" sz="1600">
                          <a:latin typeface="+mn-ea"/>
                          <a:ea typeface="+mn-ea"/>
                        </a:rPr>
                        <a:t>出願のための</a:t>
                      </a:r>
                      <a:r>
                        <a:rPr lang="en-US" altLang="ja-JP" sz="1600" dirty="0">
                          <a:latin typeface="+mn-ea"/>
                          <a:ea typeface="+mn-ea"/>
                        </a:rPr>
                        <a:t>Q&amp;A</a:t>
                      </a:r>
                      <a:r>
                        <a:rPr lang="ja-JP" altLang="en-US" sz="1600">
                          <a:latin typeface="+mn-ea"/>
                          <a:ea typeface="+mn-ea"/>
                        </a:rPr>
                        <a:t>セッション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570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24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105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游ゴシック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Sayaka HASHIMOTO</dc:creator>
  <cp:lastModifiedBy>Sayaka HASHIMOTO</cp:lastModifiedBy>
  <cp:revision>8</cp:revision>
  <dcterms:created xsi:type="dcterms:W3CDTF">2019-05-10T11:04:36Z</dcterms:created>
  <dcterms:modified xsi:type="dcterms:W3CDTF">2019-05-10T11:31:10Z</dcterms:modified>
</cp:coreProperties>
</file>