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601200" cy="12801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640002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28000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920008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560012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20001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3840019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4480021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12002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0002" latinLnBrk="0">
      <a:defRPr sz="1200">
        <a:latin typeface="+mj-lt"/>
        <a:ea typeface="+mj-ea"/>
        <a:cs typeface="+mj-cs"/>
        <a:sym typeface="Calibri"/>
      </a:defRPr>
    </a:lvl1pPr>
    <a:lvl2pPr indent="228600" defTabSz="640002" latinLnBrk="0">
      <a:defRPr sz="1200">
        <a:latin typeface="+mj-lt"/>
        <a:ea typeface="+mj-ea"/>
        <a:cs typeface="+mj-cs"/>
        <a:sym typeface="Calibri"/>
      </a:defRPr>
    </a:lvl2pPr>
    <a:lvl3pPr indent="457200" defTabSz="640002" latinLnBrk="0">
      <a:defRPr sz="1200">
        <a:latin typeface="+mj-lt"/>
        <a:ea typeface="+mj-ea"/>
        <a:cs typeface="+mj-cs"/>
        <a:sym typeface="Calibri"/>
      </a:defRPr>
    </a:lvl3pPr>
    <a:lvl4pPr indent="685800" defTabSz="640002" latinLnBrk="0">
      <a:defRPr sz="1200">
        <a:latin typeface="+mj-lt"/>
        <a:ea typeface="+mj-ea"/>
        <a:cs typeface="+mj-cs"/>
        <a:sym typeface="Calibri"/>
      </a:defRPr>
    </a:lvl4pPr>
    <a:lvl5pPr indent="914400" defTabSz="640002" latinLnBrk="0">
      <a:defRPr sz="1200">
        <a:latin typeface="+mj-lt"/>
        <a:ea typeface="+mj-ea"/>
        <a:cs typeface="+mj-cs"/>
        <a:sym typeface="Calibri"/>
      </a:defRPr>
    </a:lvl5pPr>
    <a:lvl6pPr indent="1143000" defTabSz="640002" latinLnBrk="0">
      <a:defRPr sz="1200">
        <a:latin typeface="+mj-lt"/>
        <a:ea typeface="+mj-ea"/>
        <a:cs typeface="+mj-cs"/>
        <a:sym typeface="Calibri"/>
      </a:defRPr>
    </a:lvl6pPr>
    <a:lvl7pPr indent="1371600" defTabSz="640002" latinLnBrk="0">
      <a:defRPr sz="1200">
        <a:latin typeface="+mj-lt"/>
        <a:ea typeface="+mj-ea"/>
        <a:cs typeface="+mj-cs"/>
        <a:sym typeface="Calibri"/>
      </a:defRPr>
    </a:lvl7pPr>
    <a:lvl8pPr indent="1600200" defTabSz="640002" latinLnBrk="0">
      <a:defRPr sz="1200">
        <a:latin typeface="+mj-lt"/>
        <a:ea typeface="+mj-ea"/>
        <a:cs typeface="+mj-cs"/>
        <a:sym typeface="Calibri"/>
      </a:defRPr>
    </a:lvl8pPr>
    <a:lvl9pPr indent="1828800" defTabSz="640002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720090" y="3976796"/>
            <a:ext cx="8161020" cy="2744048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440180" y="7254240"/>
            <a:ext cx="6720841" cy="327152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40002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80005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920008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560012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93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タイトルテキスト"/>
          <p:cNvSpPr txBox="1"/>
          <p:nvPr>
            <p:ph type="title"/>
          </p:nvPr>
        </p:nvSpPr>
        <p:spPr>
          <a:xfrm>
            <a:off x="7309247" y="957157"/>
            <a:ext cx="2268617" cy="20387734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02" name="本文レベル1…"/>
          <p:cNvSpPr txBox="1"/>
          <p:nvPr>
            <p:ph type="body" idx="1"/>
          </p:nvPr>
        </p:nvSpPr>
        <p:spPr>
          <a:xfrm>
            <a:off x="503398" y="957157"/>
            <a:ext cx="6645831" cy="20387734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1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/>
          <p:nvPr>
            <p:ph type="title"/>
          </p:nvPr>
        </p:nvSpPr>
        <p:spPr>
          <a:xfrm>
            <a:off x="758428" y="8226214"/>
            <a:ext cx="8161021" cy="2542541"/>
          </a:xfrm>
          <a:prstGeom prst="rect">
            <a:avLst/>
          </a:prstGeom>
        </p:spPr>
        <p:txBody>
          <a:bodyPr anchor="t"/>
          <a:lstStyle>
            <a:lvl1pPr algn="l">
              <a:defRPr b="1" cap="all" sz="56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" name="本文レベル1…"/>
          <p:cNvSpPr txBox="1"/>
          <p:nvPr>
            <p:ph type="body" sz="quarter" idx="1"/>
          </p:nvPr>
        </p:nvSpPr>
        <p:spPr>
          <a:xfrm>
            <a:off x="758428" y="5425866"/>
            <a:ext cx="8161021" cy="28003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640002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1280005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920008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2560012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9" name="本文レベル1…"/>
          <p:cNvSpPr txBox="1"/>
          <p:nvPr>
            <p:ph type="body" idx="1"/>
          </p:nvPr>
        </p:nvSpPr>
        <p:spPr>
          <a:xfrm>
            <a:off x="503398" y="5576992"/>
            <a:ext cx="4457225" cy="15767899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3900"/>
            </a:lvl1pPr>
            <a:lvl2pPr marL="1098828" indent="-458825">
              <a:spcBef>
                <a:spcPts val="900"/>
              </a:spcBef>
              <a:defRPr sz="3900"/>
            </a:lvl2pPr>
            <a:lvl3pPr marL="1725722" indent="-445716">
              <a:spcBef>
                <a:spcPts val="900"/>
              </a:spcBef>
              <a:defRPr sz="3900"/>
            </a:lvl3pPr>
            <a:lvl4pPr marL="2419212" indent="-499203">
              <a:spcBef>
                <a:spcPts val="900"/>
              </a:spcBef>
              <a:defRPr sz="3900"/>
            </a:lvl4pPr>
            <a:lvl5pPr marL="3059215" indent="-499203">
              <a:spcBef>
                <a:spcPts val="900"/>
              </a:spcBef>
              <a:defRPr sz="39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8" name="本文レベル1…"/>
          <p:cNvSpPr txBox="1"/>
          <p:nvPr>
            <p:ph type="body" sz="quarter" idx="1"/>
          </p:nvPr>
        </p:nvSpPr>
        <p:spPr>
          <a:xfrm>
            <a:off x="480059" y="2865544"/>
            <a:ext cx="4242198" cy="11942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400"/>
            </a:lvl1pPr>
            <a:lvl2pPr marL="0" indent="640002">
              <a:spcBef>
                <a:spcPts val="800"/>
              </a:spcBef>
              <a:buSzTx/>
              <a:buFontTx/>
              <a:buNone/>
              <a:defRPr b="1" sz="3400"/>
            </a:lvl2pPr>
            <a:lvl3pPr marL="0" indent="1280005">
              <a:spcBef>
                <a:spcPts val="800"/>
              </a:spcBef>
              <a:buSzTx/>
              <a:buFontTx/>
              <a:buNone/>
              <a:defRPr b="1" sz="3400"/>
            </a:lvl3pPr>
            <a:lvl4pPr marL="0" indent="1920008">
              <a:spcBef>
                <a:spcPts val="800"/>
              </a:spcBef>
              <a:buSzTx/>
              <a:buFontTx/>
              <a:buNone/>
              <a:defRPr b="1" sz="3400"/>
            </a:lvl4pPr>
            <a:lvl5pPr marL="0" indent="2560012">
              <a:spcBef>
                <a:spcPts val="800"/>
              </a:spcBef>
              <a:buSzTx/>
              <a:buFontTx/>
              <a:buNone/>
              <a:defRPr b="1" sz="3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/>
          <p:nvPr>
            <p:ph type="body" sz="quarter" idx="13"/>
          </p:nvPr>
        </p:nvSpPr>
        <p:spPr>
          <a:xfrm>
            <a:off x="4877277" y="2865544"/>
            <a:ext cx="4243865" cy="11942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b="1" sz="3400"/>
            </a:pPr>
          </a:p>
        </p:txBody>
      </p:sp>
      <p:sp>
        <p:nvSpPr>
          <p:cNvPr id="5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 txBox="1"/>
          <p:nvPr>
            <p:ph type="title"/>
          </p:nvPr>
        </p:nvSpPr>
        <p:spPr>
          <a:xfrm>
            <a:off x="480061" y="509693"/>
            <a:ext cx="3158730" cy="2169161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3" name="本文レベル1…"/>
          <p:cNvSpPr txBox="1"/>
          <p:nvPr>
            <p:ph type="body" idx="1"/>
          </p:nvPr>
        </p:nvSpPr>
        <p:spPr>
          <a:xfrm>
            <a:off x="3753801" y="509696"/>
            <a:ext cx="5367339" cy="10925811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/>
          <p:nvPr>
            <p:ph type="body" sz="half" idx="13"/>
          </p:nvPr>
        </p:nvSpPr>
        <p:spPr>
          <a:xfrm>
            <a:off x="480060" y="2678856"/>
            <a:ext cx="3158731" cy="875665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</a:p>
        </p:txBody>
      </p:sp>
      <p:sp>
        <p:nvSpPr>
          <p:cNvPr id="7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/>
          <p:nvPr>
            <p:ph type="title"/>
          </p:nvPr>
        </p:nvSpPr>
        <p:spPr>
          <a:xfrm>
            <a:off x="1881901" y="8961119"/>
            <a:ext cx="5760722" cy="1057912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3" name="図プレースホルダー 2"/>
          <p:cNvSpPr/>
          <p:nvPr>
            <p:ph type="pic" sz="half" idx="13"/>
          </p:nvPr>
        </p:nvSpPr>
        <p:spPr>
          <a:xfrm>
            <a:off x="1881901" y="1143847"/>
            <a:ext cx="5760722" cy="76809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本文レベル1…"/>
          <p:cNvSpPr txBox="1"/>
          <p:nvPr>
            <p:ph type="body" sz="quarter" idx="1"/>
          </p:nvPr>
        </p:nvSpPr>
        <p:spPr>
          <a:xfrm>
            <a:off x="1881901" y="10019031"/>
            <a:ext cx="5760722" cy="15024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640002">
              <a:spcBef>
                <a:spcPts val="400"/>
              </a:spcBef>
              <a:buSzTx/>
              <a:buFontTx/>
              <a:buNone/>
              <a:defRPr sz="2000"/>
            </a:lvl2pPr>
            <a:lvl3pPr marL="0" indent="1280005">
              <a:spcBef>
                <a:spcPts val="400"/>
              </a:spcBef>
              <a:buSzTx/>
              <a:buFontTx/>
              <a:buNone/>
              <a:defRPr sz="2000"/>
            </a:lvl3pPr>
            <a:lvl4pPr marL="0" indent="1920008">
              <a:spcBef>
                <a:spcPts val="400"/>
              </a:spcBef>
              <a:buSzTx/>
              <a:buFontTx/>
              <a:buNone/>
              <a:defRPr sz="2000"/>
            </a:lvl4pPr>
            <a:lvl5pPr marL="0" indent="2560012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480059" y="512658"/>
            <a:ext cx="864108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0" tIns="64000" rIns="64000" bIns="640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480059" y="2987040"/>
            <a:ext cx="8641082" cy="844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0" tIns="64000" rIns="64000" bIns="64000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8753995" y="12014971"/>
            <a:ext cx="367145" cy="382003"/>
          </a:xfrm>
          <a:prstGeom prst="rect">
            <a:avLst/>
          </a:prstGeom>
          <a:ln w="12700">
            <a:miter lim="400000"/>
          </a:ln>
        </p:spPr>
        <p:txBody>
          <a:bodyPr wrap="none" lIns="64000" tIns="64000" rIns="64000" bIns="64000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80003" marR="0" indent="-480003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101543" marR="0" indent="-461540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703537" marR="0" indent="-423531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434297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3074300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714303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4354307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994311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634315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40002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8000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920008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560012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20001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840019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480021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512002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hyperlink" Target="https://github.com/gsc-aoyama" TargetMode="External"/><Relationship Id="rId5" Type="http://schemas.openxmlformats.org/officeDocument/2006/relationships/image" Target="../media/image2.tif"/><Relationship Id="rId6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グループ"/>
          <p:cNvGrpSpPr/>
          <p:nvPr/>
        </p:nvGrpSpPr>
        <p:grpSpPr>
          <a:xfrm>
            <a:off x="-491067" y="11155381"/>
            <a:ext cx="10236201" cy="1803068"/>
            <a:chOff x="0" y="0"/>
            <a:chExt cx="10236200" cy="1803067"/>
          </a:xfrm>
        </p:grpSpPr>
        <p:grpSp>
          <p:nvGrpSpPr>
            <p:cNvPr id="117" name="グループ"/>
            <p:cNvGrpSpPr/>
            <p:nvPr/>
          </p:nvGrpSpPr>
          <p:grpSpPr>
            <a:xfrm>
              <a:off x="694251" y="0"/>
              <a:ext cx="1970839" cy="1407034"/>
              <a:chOff x="0" y="0"/>
              <a:chExt cx="1970838" cy="1407033"/>
            </a:xfrm>
          </p:grpSpPr>
          <p:sp>
            <p:nvSpPr>
              <p:cNvPr id="112" name="線"/>
              <p:cNvSpPr/>
              <p:nvPr/>
            </p:nvSpPr>
            <p:spPr>
              <a:xfrm>
                <a:off x="0" y="0"/>
                <a:ext cx="1970839" cy="138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" y="21600"/>
                    </a:moveTo>
                    <a:lnTo>
                      <a:pt x="395" y="14588"/>
                    </a:lnTo>
                    <a:lnTo>
                      <a:pt x="3916" y="13610"/>
                    </a:lnTo>
                    <a:lnTo>
                      <a:pt x="5723" y="12325"/>
                    </a:lnTo>
                    <a:lnTo>
                      <a:pt x="5726" y="12025"/>
                    </a:lnTo>
                    <a:lnTo>
                      <a:pt x="5844" y="11952"/>
                    </a:lnTo>
                    <a:lnTo>
                      <a:pt x="5847" y="10866"/>
                    </a:lnTo>
                    <a:lnTo>
                      <a:pt x="5700" y="10787"/>
                    </a:lnTo>
                    <a:lnTo>
                      <a:pt x="5689" y="10410"/>
                    </a:lnTo>
                    <a:lnTo>
                      <a:pt x="5943" y="9378"/>
                    </a:lnTo>
                    <a:lnTo>
                      <a:pt x="7068" y="1422"/>
                    </a:lnTo>
                    <a:lnTo>
                      <a:pt x="7080" y="513"/>
                    </a:lnTo>
                    <a:lnTo>
                      <a:pt x="6916" y="597"/>
                    </a:lnTo>
                    <a:lnTo>
                      <a:pt x="6918" y="434"/>
                    </a:lnTo>
                    <a:lnTo>
                      <a:pt x="7083" y="336"/>
                    </a:lnTo>
                    <a:lnTo>
                      <a:pt x="7096" y="10"/>
                    </a:lnTo>
                    <a:lnTo>
                      <a:pt x="7199" y="0"/>
                    </a:lnTo>
                    <a:lnTo>
                      <a:pt x="7192" y="264"/>
                    </a:lnTo>
                    <a:lnTo>
                      <a:pt x="7374" y="185"/>
                    </a:lnTo>
                    <a:lnTo>
                      <a:pt x="7360" y="380"/>
                    </a:lnTo>
                    <a:lnTo>
                      <a:pt x="7175" y="477"/>
                    </a:lnTo>
                    <a:lnTo>
                      <a:pt x="7170" y="1396"/>
                    </a:lnTo>
                    <a:lnTo>
                      <a:pt x="8093" y="9530"/>
                    </a:lnTo>
                    <a:lnTo>
                      <a:pt x="8325" y="10604"/>
                    </a:lnTo>
                    <a:lnTo>
                      <a:pt x="8178" y="10966"/>
                    </a:lnTo>
                    <a:lnTo>
                      <a:pt x="8157" y="12050"/>
                    </a:lnTo>
                    <a:lnTo>
                      <a:pt x="8284" y="12157"/>
                    </a:lnTo>
                    <a:lnTo>
                      <a:pt x="8272" y="12389"/>
                    </a:lnTo>
                    <a:lnTo>
                      <a:pt x="8957" y="12984"/>
                    </a:lnTo>
                    <a:lnTo>
                      <a:pt x="9245" y="12913"/>
                    </a:lnTo>
                    <a:lnTo>
                      <a:pt x="9227" y="11915"/>
                    </a:lnTo>
                    <a:lnTo>
                      <a:pt x="9378" y="11581"/>
                    </a:lnTo>
                    <a:lnTo>
                      <a:pt x="9363" y="9255"/>
                    </a:lnTo>
                    <a:lnTo>
                      <a:pt x="9851" y="7565"/>
                    </a:lnTo>
                    <a:lnTo>
                      <a:pt x="13489" y="7801"/>
                    </a:lnTo>
                    <a:lnTo>
                      <a:pt x="13510" y="11180"/>
                    </a:lnTo>
                    <a:lnTo>
                      <a:pt x="13675" y="11220"/>
                    </a:lnTo>
                    <a:lnTo>
                      <a:pt x="13727" y="14229"/>
                    </a:lnTo>
                    <a:lnTo>
                      <a:pt x="15743" y="13885"/>
                    </a:lnTo>
                    <a:lnTo>
                      <a:pt x="16976" y="14510"/>
                    </a:lnTo>
                    <a:lnTo>
                      <a:pt x="17094" y="14752"/>
                    </a:lnTo>
                    <a:lnTo>
                      <a:pt x="18225" y="15298"/>
                    </a:lnTo>
                    <a:lnTo>
                      <a:pt x="18262" y="15576"/>
                    </a:lnTo>
                    <a:lnTo>
                      <a:pt x="20464" y="15174"/>
                    </a:lnTo>
                    <a:lnTo>
                      <a:pt x="21288" y="15857"/>
                    </a:lnTo>
                    <a:lnTo>
                      <a:pt x="21600" y="21311"/>
                    </a:lnTo>
                    <a:lnTo>
                      <a:pt x="0" y="21592"/>
                    </a:ln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線"/>
              <p:cNvSpPr/>
              <p:nvPr/>
            </p:nvSpPr>
            <p:spPr>
              <a:xfrm>
                <a:off x="273013" y="1008667"/>
                <a:ext cx="145289" cy="398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453"/>
                    </a:moveTo>
                    <a:lnTo>
                      <a:pt x="1385" y="6831"/>
                    </a:lnTo>
                    <a:lnTo>
                      <a:pt x="3000" y="5109"/>
                    </a:lnTo>
                    <a:lnTo>
                      <a:pt x="4941" y="3458"/>
                    </a:lnTo>
                    <a:lnTo>
                      <a:pt x="7864" y="1818"/>
                    </a:lnTo>
                    <a:lnTo>
                      <a:pt x="10662" y="735"/>
                    </a:lnTo>
                    <a:lnTo>
                      <a:pt x="13498" y="0"/>
                    </a:lnTo>
                    <a:lnTo>
                      <a:pt x="16883" y="667"/>
                    </a:lnTo>
                    <a:lnTo>
                      <a:pt x="19558" y="2357"/>
                    </a:lnTo>
                    <a:lnTo>
                      <a:pt x="21082" y="4047"/>
                    </a:lnTo>
                    <a:lnTo>
                      <a:pt x="21600" y="7616"/>
                    </a:lnTo>
                    <a:lnTo>
                      <a:pt x="20291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線"/>
              <p:cNvSpPr/>
              <p:nvPr/>
            </p:nvSpPr>
            <p:spPr>
              <a:xfrm>
                <a:off x="45654" y="1043671"/>
                <a:ext cx="69512" cy="36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8" h="21600" fill="norm" stroke="1" extrusionOk="0">
                    <a:moveTo>
                      <a:pt x="0" y="21481"/>
                    </a:moveTo>
                    <a:lnTo>
                      <a:pt x="6599" y="2841"/>
                    </a:lnTo>
                    <a:cubicBezTo>
                      <a:pt x="7189" y="2145"/>
                      <a:pt x="8688" y="1490"/>
                      <a:pt x="10955" y="936"/>
                    </a:cubicBezTo>
                    <a:cubicBezTo>
                      <a:pt x="12461" y="567"/>
                      <a:pt x="14282" y="251"/>
                      <a:pt x="16339" y="0"/>
                    </a:cubicBezTo>
                    <a:lnTo>
                      <a:pt x="19388" y="1044"/>
                    </a:lnTo>
                    <a:cubicBezTo>
                      <a:pt x="20281" y="1529"/>
                      <a:pt x="20899" y="2030"/>
                      <a:pt x="21231" y="2540"/>
                    </a:cubicBezTo>
                    <a:cubicBezTo>
                      <a:pt x="21540" y="3015"/>
                      <a:pt x="21600" y="3494"/>
                      <a:pt x="21410" y="3970"/>
                    </a:cubicBezTo>
                    <a:lnTo>
                      <a:pt x="14875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" name="線"/>
              <p:cNvSpPr/>
              <p:nvPr/>
            </p:nvSpPr>
            <p:spPr>
              <a:xfrm>
                <a:off x="1024078" y="860067"/>
                <a:ext cx="125421" cy="521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41" y="21600"/>
                    </a:moveTo>
                    <a:lnTo>
                      <a:pt x="0" y="2425"/>
                    </a:lnTo>
                    <a:lnTo>
                      <a:pt x="1999" y="1401"/>
                    </a:lnTo>
                    <a:lnTo>
                      <a:pt x="4500" y="790"/>
                    </a:lnTo>
                    <a:lnTo>
                      <a:pt x="7508" y="229"/>
                    </a:lnTo>
                    <a:lnTo>
                      <a:pt x="10072" y="0"/>
                    </a:lnTo>
                    <a:lnTo>
                      <a:pt x="13787" y="578"/>
                    </a:lnTo>
                    <a:lnTo>
                      <a:pt x="17390" y="1515"/>
                    </a:lnTo>
                    <a:lnTo>
                      <a:pt x="19219" y="2552"/>
                    </a:lnTo>
                    <a:lnTo>
                      <a:pt x="20062" y="3477"/>
                    </a:lnTo>
                    <a:lnTo>
                      <a:pt x="21600" y="21546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" name="線"/>
              <p:cNvSpPr/>
              <p:nvPr/>
            </p:nvSpPr>
            <p:spPr>
              <a:xfrm>
                <a:off x="695910" y="984486"/>
                <a:ext cx="77540" cy="397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563"/>
                    </a:moveTo>
                    <a:lnTo>
                      <a:pt x="878" y="3423"/>
                    </a:lnTo>
                    <a:lnTo>
                      <a:pt x="2792" y="1936"/>
                    </a:lnTo>
                    <a:lnTo>
                      <a:pt x="7002" y="825"/>
                    </a:lnTo>
                    <a:lnTo>
                      <a:pt x="12064" y="0"/>
                    </a:lnTo>
                    <a:lnTo>
                      <a:pt x="18521" y="1004"/>
                    </a:lnTo>
                    <a:lnTo>
                      <a:pt x="20948" y="2290"/>
                    </a:lnTo>
                    <a:lnTo>
                      <a:pt x="21600" y="3926"/>
                    </a:lnTo>
                    <a:lnTo>
                      <a:pt x="21306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8" name="楕円"/>
            <p:cNvSpPr/>
            <p:nvPr/>
          </p:nvSpPr>
          <p:spPr>
            <a:xfrm>
              <a:off x="63500" y="1310290"/>
              <a:ext cx="3378723" cy="35709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四角形"/>
            <p:cNvSpPr/>
            <p:nvPr/>
          </p:nvSpPr>
          <p:spPr>
            <a:xfrm>
              <a:off x="355600" y="1362585"/>
              <a:ext cx="9880600" cy="28808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四角形"/>
            <p:cNvSpPr/>
            <p:nvPr/>
          </p:nvSpPr>
          <p:spPr>
            <a:xfrm>
              <a:off x="0" y="1210185"/>
              <a:ext cx="462806" cy="592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122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rcRect l="2758" t="22436" r="41531" b="58999"/>
          <a:stretch>
            <a:fillRect/>
          </a:stretch>
        </p:blipFill>
        <p:spPr>
          <a:xfrm>
            <a:off x="6982988" y="12044214"/>
            <a:ext cx="1797143" cy="424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by.png" descr="b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8205" y="12221416"/>
            <a:ext cx="571512" cy="19995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he school of Global Studies and Collaboration…"/>
          <p:cNvSpPr txBox="1"/>
          <p:nvPr/>
        </p:nvSpPr>
        <p:spPr>
          <a:xfrm>
            <a:off x="0" y="181821"/>
            <a:ext cx="960120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550" sz="11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t>The school of Global Studies and Collaboration</a:t>
            </a:r>
          </a:p>
          <a:p>
            <a:pPr algn="ctr">
              <a:defRPr spc="700" sz="14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t> STUDY ABROAD 2019 /  Field Study POSTER</a:t>
            </a:r>
          </a:p>
        </p:txBody>
      </p:sp>
      <p:sp>
        <p:nvSpPr>
          <p:cNvPr id="125" name="© Your Name, GSC, Aoyama Gakuin University. CC BY 4.0"/>
          <p:cNvSpPr txBox="1"/>
          <p:nvPr/>
        </p:nvSpPr>
        <p:spPr>
          <a:xfrm>
            <a:off x="2254377" y="12212174"/>
            <a:ext cx="363512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000">
                <a:latin typeface="ヒラギノ角ゴシック W2"/>
                <a:ea typeface="ヒラギノ角ゴシック W2"/>
                <a:cs typeface="ヒラギノ角ゴシック W2"/>
                <a:sym typeface="ヒラギノ角ゴシック W2"/>
              </a:defRPr>
            </a:pPr>
            <a:r>
              <a:t>© Your Name, </a:t>
            </a: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GSC, Aoyama Gakuin University.</a:t>
            </a:r>
            <a:r>
              <a:t> CC BY 4.0</a:t>
            </a:r>
          </a:p>
        </p:txBody>
      </p:sp>
      <p:sp>
        <p:nvSpPr>
          <p:cNvPr id="126" name="“調査タイトル○○○○○”"/>
          <p:cNvSpPr txBox="1"/>
          <p:nvPr/>
        </p:nvSpPr>
        <p:spPr>
          <a:xfrm>
            <a:off x="1851710" y="955040"/>
            <a:ext cx="5897780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07" sz="36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“調査タイトル○○○○○”</a:t>
            </a:r>
          </a:p>
        </p:txBody>
      </p:sp>
      <p:sp>
        <p:nvSpPr>
          <p:cNvPr id="127" name="designed by Sayaka HASHIMOTO &amp; Taichi FURUHASHI"/>
          <p:cNvSpPr txBox="1"/>
          <p:nvPr/>
        </p:nvSpPr>
        <p:spPr>
          <a:xfrm>
            <a:off x="6765656" y="12602845"/>
            <a:ext cx="2033792" cy="13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50" sz="300">
                <a:solidFill>
                  <a:srgbClr val="FFFFFF"/>
                </a:solidFill>
                <a:latin typeface="ヒラギノ角ゴシック W1"/>
                <a:ea typeface="ヒラギノ角ゴシック W1"/>
                <a:cs typeface="ヒラギノ角ゴシック W1"/>
                <a:sym typeface="ヒラギノ角ゴシック W1"/>
              </a:defRPr>
            </a:lvl1pPr>
          </a:lstStyle>
          <a:p>
            <a:pPr/>
            <a:r>
              <a:t> designed by Sayaka HASHIMOTO &amp; Taichi FURUHASHI</a:t>
            </a:r>
          </a:p>
        </p:txBody>
      </p:sp>
      <p:sp>
        <p:nvSpPr>
          <p:cNvPr id="128" name="青山学院大学 地球社会共生学部（留学先：◯◯大学◯◯学部） 学生番号 名字 名前"/>
          <p:cNvSpPr txBox="1"/>
          <p:nvPr/>
        </p:nvSpPr>
        <p:spPr>
          <a:xfrm>
            <a:off x="1903768" y="1724521"/>
            <a:ext cx="55396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90000"/>
              </a:lnSpc>
              <a:spcBef>
                <a:spcPts val="500"/>
              </a:spcBef>
              <a:defRPr sz="1200"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sz="1000"/>
              <a:t>青山学院大学　地球社会共生学部（留学先：◯◯大学◯◯学部）　学生番号　</a:t>
            </a:r>
            <a:r>
              <a:rPr sz="1800">
                <a:latin typeface="ヒラギノ角ゴシック W7"/>
                <a:ea typeface="ヒラギノ角ゴシック W7"/>
                <a:cs typeface="ヒラギノ角ゴシック W7"/>
                <a:sym typeface="ヒラギノ角ゴシック W7"/>
              </a:rPr>
              <a:t>名字 名前</a:t>
            </a:r>
          </a:p>
        </p:txBody>
      </p:sp>
      <p:sp>
        <p:nvSpPr>
          <p:cNvPr id="129" name="線"/>
          <p:cNvSpPr/>
          <p:nvPr/>
        </p:nvSpPr>
        <p:spPr>
          <a:xfrm>
            <a:off x="963970" y="1614100"/>
            <a:ext cx="7673260" cy="1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0" name="四角形"/>
          <p:cNvSpPr/>
          <p:nvPr/>
        </p:nvSpPr>
        <p:spPr>
          <a:xfrm>
            <a:off x="888153" y="6847347"/>
            <a:ext cx="3033118" cy="150600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31" name="四角形"/>
          <p:cNvSpPr/>
          <p:nvPr/>
        </p:nvSpPr>
        <p:spPr>
          <a:xfrm>
            <a:off x="4249697" y="2569415"/>
            <a:ext cx="4496006" cy="172362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pic>
        <p:nvPicPr>
          <p:cNvPr id="132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4518" y="3075326"/>
            <a:ext cx="759868" cy="759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イメージ" descr="イメージ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1288" y="4706345"/>
            <a:ext cx="778101" cy="768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イメージ" descr="イメージ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3988" y="2276696"/>
            <a:ext cx="778101" cy="76849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XXXXXXXXXXXXXXXXXXXXXXXXXXXXXXXXXXXXXXXXXXXXXXXXXXXXXXXXXXXXXXXXXXXXXXXXXXXXXXXXXXXXXXXXXXXXXXXXXXXXXXXXXXXXXXXXXXXXXXXXXXXXXXXXXXXXXXXXXXXXXXXXXXXXXXXXXXXXXXXXXXXXXXXXXXXXXXXXXXXX"/>
          <p:cNvSpPr txBox="1"/>
          <p:nvPr/>
        </p:nvSpPr>
        <p:spPr>
          <a:xfrm>
            <a:off x="841924" y="3008696"/>
            <a:ext cx="3152825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36" name="1.…"/>
          <p:cNvSpPr txBox="1"/>
          <p:nvPr/>
        </p:nvSpPr>
        <p:spPr>
          <a:xfrm>
            <a:off x="1292390" y="2370660"/>
            <a:ext cx="200761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1.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【テーマ</a:t>
            </a:r>
            <a:r>
              <a:rPr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rPr>
              <a:t>/</a:t>
            </a:r>
            <a:r>
              <a:t>概要</a:t>
            </a:r>
            <a:r>
              <a:rPr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rPr>
              <a:t>/</a:t>
            </a:r>
            <a:r>
              <a:t>背景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37" name="調査地"/>
          <p:cNvSpPr txBox="1"/>
          <p:nvPr/>
        </p:nvSpPr>
        <p:spPr>
          <a:xfrm>
            <a:off x="7857670" y="3805092"/>
            <a:ext cx="65354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調査地</a:t>
            </a:r>
          </a:p>
        </p:txBody>
      </p:sp>
      <p:sp>
        <p:nvSpPr>
          <p:cNvPr id="138" name="XXXXXXXXXXXXXXXXXXXXXXXXXXXXXXXXXXXXXXXXXXXXXXXXXXXXXXXXXXXXXXXXXXXXXXXXXXXXXXXXXXXXXXXXXXXXXXXXXXXXXXXXXXXXXXXXXXXXXXXXXXXXXXXXXXXXXXXXXXXXXXXXXXXXXXXXXXXXXXXXXXXXXXXXXXXXXXXXXXXX"/>
          <p:cNvSpPr txBox="1"/>
          <p:nvPr/>
        </p:nvSpPr>
        <p:spPr>
          <a:xfrm>
            <a:off x="854407" y="5481135"/>
            <a:ext cx="310061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39" name="結論：○○○○○○○○"/>
          <p:cNvSpPr txBox="1"/>
          <p:nvPr/>
        </p:nvSpPr>
        <p:spPr>
          <a:xfrm>
            <a:off x="2158492" y="11023682"/>
            <a:ext cx="528421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07" sz="36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結論：○○○○○○○○</a:t>
            </a:r>
          </a:p>
        </p:txBody>
      </p:sp>
      <p:pic>
        <p:nvPicPr>
          <p:cNvPr id="140" name="イメージ" descr="イメージ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86255" y="4822169"/>
            <a:ext cx="778101" cy="76849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XXXXXXXXXXXXXXXXXXXXXXXXXXXXXXXXXXXXXXXXXXXXXXXXXXXXXXXXXXXXXXXXXXXXXXXXXXXXXXXXXXXXXXXXXXXXXXXXXXXXXXXXXXXXX"/>
          <p:cNvSpPr txBox="1"/>
          <p:nvPr/>
        </p:nvSpPr>
        <p:spPr>
          <a:xfrm>
            <a:off x="4240546" y="5619654"/>
            <a:ext cx="2184097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</a:t>
            </a:r>
          </a:p>
        </p:txBody>
      </p:sp>
      <p:sp>
        <p:nvSpPr>
          <p:cNvPr id="142" name="四角形"/>
          <p:cNvSpPr/>
          <p:nvPr/>
        </p:nvSpPr>
        <p:spPr>
          <a:xfrm>
            <a:off x="6479488" y="5642892"/>
            <a:ext cx="1378309" cy="106096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43" name="四角形"/>
          <p:cNvSpPr/>
          <p:nvPr/>
        </p:nvSpPr>
        <p:spPr>
          <a:xfrm>
            <a:off x="6933882" y="6920413"/>
            <a:ext cx="1378309" cy="1070459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44" name="2.…"/>
          <p:cNvSpPr txBox="1"/>
          <p:nvPr/>
        </p:nvSpPr>
        <p:spPr>
          <a:xfrm>
            <a:off x="1232069" y="4831203"/>
            <a:ext cx="15168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2.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【調査の方法</a:t>
            </a:r>
            <a:r>
              <a:rPr spc="29" sz="1000"/>
              <a:t>等</a:t>
            </a:r>
            <a:r>
              <a:t>】</a:t>
            </a:r>
          </a:p>
        </p:txBody>
      </p:sp>
      <p:pic>
        <p:nvPicPr>
          <p:cNvPr id="145" name="イメージ" descr="イメージ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88" y="8916334"/>
            <a:ext cx="778101" cy="76849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"/>
          <p:cNvSpPr txBox="1"/>
          <p:nvPr/>
        </p:nvSpPr>
        <p:spPr>
          <a:xfrm>
            <a:off x="832764" y="9653306"/>
            <a:ext cx="7961072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47" name="4.…"/>
          <p:cNvSpPr txBox="1"/>
          <p:nvPr/>
        </p:nvSpPr>
        <p:spPr>
          <a:xfrm>
            <a:off x="1309116" y="9012167"/>
            <a:ext cx="96748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4.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【考察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48" name="MAP"/>
          <p:cNvSpPr txBox="1"/>
          <p:nvPr/>
        </p:nvSpPr>
        <p:spPr>
          <a:xfrm>
            <a:off x="5199388" y="2979105"/>
            <a:ext cx="2345843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49" name="図"/>
          <p:cNvSpPr txBox="1"/>
          <p:nvPr/>
        </p:nvSpPr>
        <p:spPr>
          <a:xfrm>
            <a:off x="1946242" y="7135078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sp>
        <p:nvSpPr>
          <p:cNvPr id="150" name="図"/>
          <p:cNvSpPr txBox="1"/>
          <p:nvPr/>
        </p:nvSpPr>
        <p:spPr>
          <a:xfrm>
            <a:off x="6710172" y="5700669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sp>
        <p:nvSpPr>
          <p:cNvPr id="151" name="図"/>
          <p:cNvSpPr txBox="1"/>
          <p:nvPr/>
        </p:nvSpPr>
        <p:spPr>
          <a:xfrm>
            <a:off x="7164565" y="6992282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grpSp>
        <p:nvGrpSpPr>
          <p:cNvPr id="154" name="グループ"/>
          <p:cNvGrpSpPr/>
          <p:nvPr/>
        </p:nvGrpSpPr>
        <p:grpSpPr>
          <a:xfrm>
            <a:off x="7477493" y="8169976"/>
            <a:ext cx="1270001" cy="1163880"/>
            <a:chOff x="0" y="0"/>
            <a:chExt cx="1270000" cy="1163878"/>
          </a:xfrm>
        </p:grpSpPr>
        <p:sp>
          <p:nvSpPr>
            <p:cNvPr id="152" name="四角形"/>
            <p:cNvSpPr/>
            <p:nvPr/>
          </p:nvSpPr>
          <p:spPr>
            <a:xfrm>
              <a:off x="0" y="0"/>
              <a:ext cx="1270000" cy="1163879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DDDDDD"/>
                  </a:solidFill>
                </a:defRPr>
              </a:pPr>
            </a:p>
          </p:txBody>
        </p:sp>
        <p:sp>
          <p:nvSpPr>
            <p:cNvPr id="153" name="図"/>
            <p:cNvSpPr txBox="1"/>
            <p:nvPr/>
          </p:nvSpPr>
          <p:spPr>
            <a:xfrm>
              <a:off x="176530" y="129819"/>
              <a:ext cx="916941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90000"/>
                </a:lnSpc>
                <a:spcBef>
                  <a:spcPts val="500"/>
                </a:spcBef>
                <a:defRPr sz="6400">
                  <a:solidFill>
                    <a:srgbClr val="FFFFFF">
                      <a:alpha val="38641"/>
                    </a:srgbClr>
                  </a:solidFill>
                  <a:latin typeface="ヒラギノ角ゴシック W9"/>
                  <a:ea typeface="ヒラギノ角ゴシック W9"/>
                  <a:cs typeface="ヒラギノ角ゴシック W9"/>
                  <a:sym typeface="ヒラギノ角ゴシック W9"/>
                </a:defRPr>
              </a:lvl1pPr>
            </a:lstStyle>
            <a:p>
              <a:pPr/>
              <a:r>
                <a:t>図</a:t>
              </a:r>
            </a:p>
          </p:txBody>
        </p:sp>
      </p:grpSp>
      <p:sp>
        <p:nvSpPr>
          <p:cNvPr id="155" name="3.…"/>
          <p:cNvSpPr txBox="1"/>
          <p:nvPr/>
        </p:nvSpPr>
        <p:spPr>
          <a:xfrm>
            <a:off x="4682492" y="4925636"/>
            <a:ext cx="15168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3.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【調査の結果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56" name="XXXXXXXXXXXXXXXXXXXXXXXXXXXXXXXXXXXXXXXXXXXXXXXXXXXXXXXXXXXXXXXXXXXXXXXXXXXXXXXXXXXXXXXXXXXXXXXXXXXXXXXXXXXXXXXXXX"/>
          <p:cNvSpPr txBox="1"/>
          <p:nvPr/>
        </p:nvSpPr>
        <p:spPr>
          <a:xfrm>
            <a:off x="4568790" y="6895762"/>
            <a:ext cx="2272213" cy="1097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</a:t>
            </a:r>
          </a:p>
        </p:txBody>
      </p:sp>
      <p:sp>
        <p:nvSpPr>
          <p:cNvPr id="157" name="XXXXXXXXXXXXXXXXXXXXXXXXXXXXXXXXXXXXXXXXXXXXXXXXXXXXXXXXXXXXXXXXXXXXXXXXXXXXXXXXXXXXXXXXXXXXXXXXXXXXXXXXXXXXXXXXXX"/>
          <p:cNvSpPr txBox="1"/>
          <p:nvPr/>
        </p:nvSpPr>
        <p:spPr>
          <a:xfrm>
            <a:off x="5107854" y="8136766"/>
            <a:ext cx="2272213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</a:t>
            </a:r>
          </a:p>
        </p:txBody>
      </p:sp>
      <p:grpSp>
        <p:nvGrpSpPr>
          <p:cNvPr id="161" name="グループ"/>
          <p:cNvGrpSpPr/>
          <p:nvPr/>
        </p:nvGrpSpPr>
        <p:grpSpPr>
          <a:xfrm rot="15024738">
            <a:off x="2248551" y="4673537"/>
            <a:ext cx="815022" cy="285471"/>
            <a:chOff x="0" y="0"/>
            <a:chExt cx="815020" cy="285470"/>
          </a:xfrm>
        </p:grpSpPr>
        <p:sp>
          <p:nvSpPr>
            <p:cNvPr id="158" name="三角形"/>
            <p:cNvSpPr/>
            <p:nvPr/>
          </p:nvSpPr>
          <p:spPr>
            <a:xfrm rot="16200000">
              <a:off x="-2383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三角形"/>
            <p:cNvSpPr/>
            <p:nvPr/>
          </p:nvSpPr>
          <p:spPr>
            <a:xfrm rot="16200000">
              <a:off x="264775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三角形"/>
            <p:cNvSpPr/>
            <p:nvPr/>
          </p:nvSpPr>
          <p:spPr>
            <a:xfrm rot="16200000">
              <a:off x="55338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5" name="グループ"/>
          <p:cNvGrpSpPr/>
          <p:nvPr/>
        </p:nvGrpSpPr>
        <p:grpSpPr>
          <a:xfrm rot="19174243">
            <a:off x="3950351" y="9023918"/>
            <a:ext cx="815022" cy="285471"/>
            <a:chOff x="0" y="0"/>
            <a:chExt cx="815020" cy="285470"/>
          </a:xfrm>
        </p:grpSpPr>
        <p:sp>
          <p:nvSpPr>
            <p:cNvPr id="162" name="三角形"/>
            <p:cNvSpPr/>
            <p:nvPr/>
          </p:nvSpPr>
          <p:spPr>
            <a:xfrm rot="16200000">
              <a:off x="-2383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三角形"/>
            <p:cNvSpPr/>
            <p:nvPr/>
          </p:nvSpPr>
          <p:spPr>
            <a:xfrm rot="16200000">
              <a:off x="264775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三角形"/>
            <p:cNvSpPr/>
            <p:nvPr/>
          </p:nvSpPr>
          <p:spPr>
            <a:xfrm rot="16200000">
              <a:off x="55338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9" name="グループ"/>
          <p:cNvGrpSpPr/>
          <p:nvPr/>
        </p:nvGrpSpPr>
        <p:grpSpPr>
          <a:xfrm rot="9172197">
            <a:off x="3996218" y="6880561"/>
            <a:ext cx="497625" cy="174299"/>
            <a:chOff x="0" y="0"/>
            <a:chExt cx="497623" cy="174298"/>
          </a:xfrm>
        </p:grpSpPr>
        <p:sp>
          <p:nvSpPr>
            <p:cNvPr id="166" name="三角形"/>
            <p:cNvSpPr/>
            <p:nvPr/>
          </p:nvSpPr>
          <p:spPr>
            <a:xfrm rot="16200000">
              <a:off x="-14550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7" name="三角形"/>
            <p:cNvSpPr/>
            <p:nvPr/>
          </p:nvSpPr>
          <p:spPr>
            <a:xfrm rot="16200000">
              <a:off x="161662" y="14549"/>
              <a:ext cx="174300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8" name="三角形"/>
            <p:cNvSpPr/>
            <p:nvPr/>
          </p:nvSpPr>
          <p:spPr>
            <a:xfrm rot="16200000">
              <a:off x="337875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3" name="グループ"/>
          <p:cNvGrpSpPr/>
          <p:nvPr/>
        </p:nvGrpSpPr>
        <p:grpSpPr>
          <a:xfrm rot="13408797">
            <a:off x="3269778" y="10706095"/>
            <a:ext cx="497625" cy="174299"/>
            <a:chOff x="0" y="0"/>
            <a:chExt cx="497623" cy="174298"/>
          </a:xfrm>
        </p:grpSpPr>
        <p:sp>
          <p:nvSpPr>
            <p:cNvPr id="170" name="三角形"/>
            <p:cNvSpPr/>
            <p:nvPr/>
          </p:nvSpPr>
          <p:spPr>
            <a:xfrm rot="16200000">
              <a:off x="-14550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1" name="三角形"/>
            <p:cNvSpPr/>
            <p:nvPr/>
          </p:nvSpPr>
          <p:spPr>
            <a:xfrm rot="16200000">
              <a:off x="161662" y="14549"/>
              <a:ext cx="174300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337875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