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1CD2-06BC-4AA5-96A8-8BBB7BA8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9400C-2E7F-49CF-863C-9743043AE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5800-15D9-4BDC-AAB7-CF71A19A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9C02-63F2-45C6-8AE4-5400DC05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CBF1-CCD1-4EA6-87D2-4FB0CD66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7ACA-1D09-41C0-86DB-6C785119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F7664-88B3-457D-A15F-6F0A182B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4E4A-D8C4-487F-BA81-D2B5E19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4DD3-CAD8-4202-9736-DB94B91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2613-8C37-4C7A-9329-7AA5B9B3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507DC-6F83-4CA5-9399-1C5DB406C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2EAA9-9F6F-4CF1-98BB-962955CC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33E4-493B-457B-8C7B-38A2DF8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4BC6-7E12-4A8B-9440-135D4568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5C55-5B4B-460C-8016-7148BF87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63F-5072-4C07-ABF2-7EBFDBC1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551B-7ECA-4125-88DE-50C8E86D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61B7-7321-40F3-A24C-C2C788C8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A6CF-4470-447D-B275-D30D29F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7764-7A19-491C-902C-5EDB0D88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E02-442E-4D2A-8F1C-84EC6BF3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C132B-BD12-4F31-AA53-56F9168D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19E-F2F3-4EF3-91FC-26008D3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555B-44F6-48EF-AD9B-C9C4D98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C72C-C9B9-42C5-A35D-AB8FCB24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B8B1-BD0D-49D2-A460-8B9DA4DA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3FF6-92E2-438F-81ED-9B8BED121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37046-3D44-4515-ACE3-35937635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F992-6BD6-49BF-B124-6ACA41A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6A82-40D8-4C0E-99F0-BFD5841F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3826-1B56-4D37-B808-5E02266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C03-2FB5-47E2-99EA-14AA8FFA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4B93-E98A-4FAD-B638-418B76FF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9D164-748A-4BB3-95FA-A7CBA13B4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C32F7-E9FF-46C6-8334-813375FDA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C3E51-394D-40C2-BE9C-7CA79FBE7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8F84C-22F2-47E9-BB73-7322F817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6B872-BC8B-4483-9318-F61C6292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C2E12-FCED-49F2-BDBE-83D33DF3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31CE-98B4-4514-82A6-37EC2107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16626-AA82-4056-A14F-9E60F13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BE03-280A-4334-BB05-42A6E8E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6ECF-4223-4658-8719-CF8B1A44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CEF31-2152-45CE-AB93-8E16EB1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B3A6C-3B26-4B53-A94D-D35C1F04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70046-5F47-4DFB-84B3-F849C3C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A850-467D-450D-9B40-419C2CD1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A436-44BF-4BC0-B280-3B694A37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55B51-3912-4322-8D49-7BBF8B80A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7B38-69C9-4707-B088-5A1DE0BA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7920-5F67-45F5-91B0-DA7C92F9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4F607-D5A7-4033-B911-3D34E12A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2967-01D6-4160-8895-694AC2C7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264AC-1CF8-416D-921F-77B3E2453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5D7F-77EF-4C19-AD97-25DB45FF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880B-9243-44E6-BF9F-D097FC6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1037-793E-4042-9212-1DF61FD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AB14-57D9-494F-B1F6-2FEA542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BF4CA-4610-4347-B420-A63D8B37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70A1-0602-4052-8667-0CD9AA34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2AF1-42EE-48CF-B695-476D6F3B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3A1D-8F33-455E-B219-40DA7DAADDE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D5D7-59BC-4D27-8F41-9AF4C239B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8E1D-4698-4018-92A5-072F0AF6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7AC1EA-A9A9-48CD-AA45-EBE7651732DB}"/>
              </a:ext>
            </a:extLst>
          </p:cNvPr>
          <p:cNvGrpSpPr/>
          <p:nvPr/>
        </p:nvGrpSpPr>
        <p:grpSpPr>
          <a:xfrm>
            <a:off x="0" y="0"/>
            <a:ext cx="12192000" cy="6953249"/>
            <a:chOff x="0" y="0"/>
            <a:chExt cx="12192000" cy="69532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BA8B9A-45D9-40C3-B113-7E4BF69267C5}"/>
                </a:ext>
              </a:extLst>
            </p:cNvPr>
            <p:cNvGrpSpPr/>
            <p:nvPr/>
          </p:nvGrpSpPr>
          <p:grpSpPr>
            <a:xfrm>
              <a:off x="0" y="0"/>
              <a:ext cx="12192000" cy="6953249"/>
              <a:chOff x="0" y="0"/>
              <a:chExt cx="12192000" cy="6953249"/>
            </a:xfrm>
          </p:grpSpPr>
          <p:pic>
            <p:nvPicPr>
              <p:cNvPr id="5" name="Picture 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CC2E98A3-540A-4801-86E3-DC95FED8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953249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photo, monitor, television, screen&#10;&#10;Description automatically generated">
                <a:extLst>
                  <a:ext uri="{FF2B5EF4-FFF2-40B4-BE49-F238E27FC236}">
                    <a16:creationId xmlns:a16="http://schemas.microsoft.com/office/drawing/2014/main" id="{CF8857E0-616D-47F1-97AA-4EB670302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5400" y="2943225"/>
                <a:ext cx="1390650" cy="1390650"/>
              </a:xfrm>
              <a:prstGeom prst="rect">
                <a:avLst/>
              </a:prstGeom>
            </p:spPr>
          </p:pic>
          <p:pic>
            <p:nvPicPr>
              <p:cNvPr id="9" name="Picture 8" descr="A flat screen television&#10;&#10;Description automatically generated">
                <a:extLst>
                  <a:ext uri="{FF2B5EF4-FFF2-40B4-BE49-F238E27FC236}">
                    <a16:creationId xmlns:a16="http://schemas.microsoft.com/office/drawing/2014/main" id="{6D09F2F9-184A-468F-9670-3E3200A9E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775" y="809625"/>
                <a:ext cx="1123950" cy="112395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photo, television, monitor, screen&#10;&#10;Description automatically generated">
                <a:extLst>
                  <a:ext uri="{FF2B5EF4-FFF2-40B4-BE49-F238E27FC236}">
                    <a16:creationId xmlns:a16="http://schemas.microsoft.com/office/drawing/2014/main" id="{A00FBE13-31F8-4E27-9452-04B0EEA6A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3100" y="4333875"/>
                <a:ext cx="1200150" cy="1200150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8C31AA-4894-41EC-A336-9C2A7202D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294" y="304520"/>
              <a:ext cx="1123950" cy="1123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37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Vinh</dc:creator>
  <cp:lastModifiedBy>Nguyen, Vinh</cp:lastModifiedBy>
  <cp:revision>9</cp:revision>
  <dcterms:created xsi:type="dcterms:W3CDTF">2019-10-22T01:01:37Z</dcterms:created>
  <dcterms:modified xsi:type="dcterms:W3CDTF">2019-11-05T04:53:50Z</dcterms:modified>
</cp:coreProperties>
</file>