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8D528-188C-4E8E-B87B-3BB27A7FF83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CF2E8E-779D-46FA-9386-1A51EDE2C26D}">
      <dgm:prSet/>
      <dgm:spPr/>
      <dgm:t>
        <a:bodyPr/>
        <a:lstStyle/>
        <a:p>
          <a:r>
            <a:rPr lang="fr-FR" dirty="0"/>
            <a:t>Problématique</a:t>
          </a:r>
          <a:endParaRPr lang="en-US" dirty="0"/>
        </a:p>
      </dgm:t>
    </dgm:pt>
    <dgm:pt modelId="{9A326678-3E11-48AC-9280-106996EFDF7C}" type="parTrans" cxnId="{41C890DF-B8D1-4E77-AE13-A8818AB8F3A7}">
      <dgm:prSet/>
      <dgm:spPr/>
      <dgm:t>
        <a:bodyPr/>
        <a:lstStyle/>
        <a:p>
          <a:endParaRPr lang="en-US"/>
        </a:p>
      </dgm:t>
    </dgm:pt>
    <dgm:pt modelId="{4C34B73E-33C3-4D69-A6FA-52F972EB2C52}" type="sibTrans" cxnId="{41C890DF-B8D1-4E77-AE13-A8818AB8F3A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62A0D43-5645-404E-BB8C-791C76577F22}">
      <dgm:prSet/>
      <dgm:spPr/>
      <dgm:t>
        <a:bodyPr/>
        <a:lstStyle/>
        <a:p>
          <a:r>
            <a:rPr lang="fr-FR" dirty="0"/>
            <a:t>Le but du projet</a:t>
          </a:r>
          <a:endParaRPr lang="en-US" dirty="0"/>
        </a:p>
      </dgm:t>
    </dgm:pt>
    <dgm:pt modelId="{10C8F86C-2727-4840-A36A-4917D3172FB6}" type="parTrans" cxnId="{E37D4B30-6781-4580-9E1B-5190CB28C9D0}">
      <dgm:prSet/>
      <dgm:spPr/>
      <dgm:t>
        <a:bodyPr/>
        <a:lstStyle/>
        <a:p>
          <a:endParaRPr lang="en-US"/>
        </a:p>
      </dgm:t>
    </dgm:pt>
    <dgm:pt modelId="{224BE7DB-F22C-4891-94DE-74F7C2FDAAEA}" type="sibTrans" cxnId="{E37D4B30-6781-4580-9E1B-5190CB28C9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257C16C-8A4E-4BCE-BB66-4C356F27C9D3}">
      <dgm:prSet/>
      <dgm:spPr/>
      <dgm:t>
        <a:bodyPr/>
        <a:lstStyle/>
        <a:p>
          <a:r>
            <a:rPr lang="fr-FR" dirty="0"/>
            <a:t>Ambitions</a:t>
          </a:r>
          <a:endParaRPr lang="en-US" dirty="0"/>
        </a:p>
      </dgm:t>
    </dgm:pt>
    <dgm:pt modelId="{4C8AEA13-B47F-41E6-AF7B-A9C99D87730B}" type="parTrans" cxnId="{AC918617-3D3F-4E31-8780-7D814FDF5858}">
      <dgm:prSet/>
      <dgm:spPr/>
      <dgm:t>
        <a:bodyPr/>
        <a:lstStyle/>
        <a:p>
          <a:endParaRPr lang="en-US"/>
        </a:p>
      </dgm:t>
    </dgm:pt>
    <dgm:pt modelId="{9B5FCC2E-4EA7-45B7-A292-A5197B5377FA}" type="sibTrans" cxnId="{AC918617-3D3F-4E31-8780-7D814FDF585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64E5391-2BE1-4304-8551-982B03D9F5E7}">
      <dgm:prSet/>
      <dgm:spPr/>
      <dgm:t>
        <a:bodyPr/>
        <a:lstStyle/>
        <a:p>
          <a:r>
            <a:rPr lang="fr-FR" dirty="0"/>
            <a:t>Les technologies utilisées</a:t>
          </a:r>
          <a:endParaRPr lang="en-US" dirty="0"/>
        </a:p>
      </dgm:t>
    </dgm:pt>
    <dgm:pt modelId="{659C1F4A-F080-423C-85B8-3BC6D4745148}" type="parTrans" cxnId="{C17E1BB1-43E0-4BF7-B184-7798D04896EA}">
      <dgm:prSet/>
      <dgm:spPr/>
      <dgm:t>
        <a:bodyPr/>
        <a:lstStyle/>
        <a:p>
          <a:endParaRPr lang="en-US"/>
        </a:p>
      </dgm:t>
    </dgm:pt>
    <dgm:pt modelId="{92A205B9-B310-4E22-924C-5573025D082B}" type="sibTrans" cxnId="{C17E1BB1-43E0-4BF7-B184-7798D04896E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92296A0-5C07-4D00-9375-9660B9EB6E7F}" type="pres">
      <dgm:prSet presAssocID="{0D58D528-188C-4E8E-B87B-3BB27A7FF838}" presName="Name0" presStyleCnt="0">
        <dgm:presLayoutVars>
          <dgm:animLvl val="lvl"/>
          <dgm:resizeHandles val="exact"/>
        </dgm:presLayoutVars>
      </dgm:prSet>
      <dgm:spPr/>
    </dgm:pt>
    <dgm:pt modelId="{0D5079F4-5AED-4703-992E-922BEA2174C5}" type="pres">
      <dgm:prSet presAssocID="{A2CF2E8E-779D-46FA-9386-1A51EDE2C26D}" presName="compositeNode" presStyleCnt="0">
        <dgm:presLayoutVars>
          <dgm:bulletEnabled val="1"/>
        </dgm:presLayoutVars>
      </dgm:prSet>
      <dgm:spPr/>
    </dgm:pt>
    <dgm:pt modelId="{E53E286A-28F2-4A33-BAAA-223852175E67}" type="pres">
      <dgm:prSet presAssocID="{A2CF2E8E-779D-46FA-9386-1A51EDE2C26D}" presName="bgRect" presStyleLbl="alignNode1" presStyleIdx="0" presStyleCnt="4"/>
      <dgm:spPr/>
    </dgm:pt>
    <dgm:pt modelId="{3B0FEE3E-099D-4B88-8EE1-FE13D2C9092B}" type="pres">
      <dgm:prSet presAssocID="{4C34B73E-33C3-4D69-A6FA-52F972EB2C5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5F325A8-0813-4676-A15D-C74BFDF22B0D}" type="pres">
      <dgm:prSet presAssocID="{A2CF2E8E-779D-46FA-9386-1A51EDE2C26D}" presName="nodeRect" presStyleLbl="alignNode1" presStyleIdx="0" presStyleCnt="4">
        <dgm:presLayoutVars>
          <dgm:bulletEnabled val="1"/>
        </dgm:presLayoutVars>
      </dgm:prSet>
      <dgm:spPr/>
    </dgm:pt>
    <dgm:pt modelId="{B567E074-CBB5-4143-876D-ED4B0E29F6CE}" type="pres">
      <dgm:prSet presAssocID="{4C34B73E-33C3-4D69-A6FA-52F972EB2C52}" presName="sibTrans" presStyleCnt="0"/>
      <dgm:spPr/>
    </dgm:pt>
    <dgm:pt modelId="{FDCBED26-090B-4E18-915A-808D6848CD63}" type="pres">
      <dgm:prSet presAssocID="{062A0D43-5645-404E-BB8C-791C76577F22}" presName="compositeNode" presStyleCnt="0">
        <dgm:presLayoutVars>
          <dgm:bulletEnabled val="1"/>
        </dgm:presLayoutVars>
      </dgm:prSet>
      <dgm:spPr/>
    </dgm:pt>
    <dgm:pt modelId="{3E7AC014-DB64-4168-AAC0-AB37F5790A23}" type="pres">
      <dgm:prSet presAssocID="{062A0D43-5645-404E-BB8C-791C76577F22}" presName="bgRect" presStyleLbl="alignNode1" presStyleIdx="1" presStyleCnt="4"/>
      <dgm:spPr/>
    </dgm:pt>
    <dgm:pt modelId="{203AFCAB-4B8E-45A1-A1D8-926F83AE248F}" type="pres">
      <dgm:prSet presAssocID="{224BE7DB-F22C-4891-94DE-74F7C2FDAAE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F5F0BDE-73D8-442A-AF3B-07C748D8091D}" type="pres">
      <dgm:prSet presAssocID="{062A0D43-5645-404E-BB8C-791C76577F22}" presName="nodeRect" presStyleLbl="alignNode1" presStyleIdx="1" presStyleCnt="4">
        <dgm:presLayoutVars>
          <dgm:bulletEnabled val="1"/>
        </dgm:presLayoutVars>
      </dgm:prSet>
      <dgm:spPr/>
    </dgm:pt>
    <dgm:pt modelId="{6B8FA256-8882-45E3-8EDC-EA55008BF6C1}" type="pres">
      <dgm:prSet presAssocID="{224BE7DB-F22C-4891-94DE-74F7C2FDAAEA}" presName="sibTrans" presStyleCnt="0"/>
      <dgm:spPr/>
    </dgm:pt>
    <dgm:pt modelId="{03C3C43E-89A1-4C1B-BFDE-8FAE5373428B}" type="pres">
      <dgm:prSet presAssocID="{D257C16C-8A4E-4BCE-BB66-4C356F27C9D3}" presName="compositeNode" presStyleCnt="0">
        <dgm:presLayoutVars>
          <dgm:bulletEnabled val="1"/>
        </dgm:presLayoutVars>
      </dgm:prSet>
      <dgm:spPr/>
    </dgm:pt>
    <dgm:pt modelId="{626149EB-77BA-4063-A274-74BD7F34B7A0}" type="pres">
      <dgm:prSet presAssocID="{D257C16C-8A4E-4BCE-BB66-4C356F27C9D3}" presName="bgRect" presStyleLbl="alignNode1" presStyleIdx="2" presStyleCnt="4"/>
      <dgm:spPr/>
    </dgm:pt>
    <dgm:pt modelId="{57142F99-74A4-4A37-9513-598DA6C5EA84}" type="pres">
      <dgm:prSet presAssocID="{9B5FCC2E-4EA7-45B7-A292-A5197B5377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CB12BC8-F1C9-4274-A0DD-40B7ED0A9A20}" type="pres">
      <dgm:prSet presAssocID="{D257C16C-8A4E-4BCE-BB66-4C356F27C9D3}" presName="nodeRect" presStyleLbl="alignNode1" presStyleIdx="2" presStyleCnt="4">
        <dgm:presLayoutVars>
          <dgm:bulletEnabled val="1"/>
        </dgm:presLayoutVars>
      </dgm:prSet>
      <dgm:spPr/>
    </dgm:pt>
    <dgm:pt modelId="{FC30B948-23DE-4D67-ADE9-EB7CCC1BB131}" type="pres">
      <dgm:prSet presAssocID="{9B5FCC2E-4EA7-45B7-A292-A5197B5377FA}" presName="sibTrans" presStyleCnt="0"/>
      <dgm:spPr/>
    </dgm:pt>
    <dgm:pt modelId="{81AD6A2A-F668-4A58-B2EA-96511F7DFCD0}" type="pres">
      <dgm:prSet presAssocID="{B64E5391-2BE1-4304-8551-982B03D9F5E7}" presName="compositeNode" presStyleCnt="0">
        <dgm:presLayoutVars>
          <dgm:bulletEnabled val="1"/>
        </dgm:presLayoutVars>
      </dgm:prSet>
      <dgm:spPr/>
    </dgm:pt>
    <dgm:pt modelId="{9C7609BC-E57D-4D65-858A-E7E930A1AB94}" type="pres">
      <dgm:prSet presAssocID="{B64E5391-2BE1-4304-8551-982B03D9F5E7}" presName="bgRect" presStyleLbl="alignNode1" presStyleIdx="3" presStyleCnt="4"/>
      <dgm:spPr/>
    </dgm:pt>
    <dgm:pt modelId="{67462B6B-DC1F-40DC-8F64-647B76ED03D4}" type="pres">
      <dgm:prSet presAssocID="{92A205B9-B310-4E22-924C-5573025D082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9C2F03B-1A5F-4D76-93C6-A61214D2999C}" type="pres">
      <dgm:prSet presAssocID="{B64E5391-2BE1-4304-8551-982B03D9F5E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9728912-07CC-4C28-AD08-1D2E6B75026B}" type="presOf" srcId="{B64E5391-2BE1-4304-8551-982B03D9F5E7}" destId="{19C2F03B-1A5F-4D76-93C6-A61214D2999C}" srcOrd="1" destOrd="0" presId="urn:microsoft.com/office/officeart/2016/7/layout/LinearBlockProcessNumbered"/>
    <dgm:cxn modelId="{AC918617-3D3F-4E31-8780-7D814FDF5858}" srcId="{0D58D528-188C-4E8E-B87B-3BB27A7FF838}" destId="{D257C16C-8A4E-4BCE-BB66-4C356F27C9D3}" srcOrd="2" destOrd="0" parTransId="{4C8AEA13-B47F-41E6-AF7B-A9C99D87730B}" sibTransId="{9B5FCC2E-4EA7-45B7-A292-A5197B5377FA}"/>
    <dgm:cxn modelId="{E8DAF529-31C2-4881-A30A-CF64AFC041AB}" type="presOf" srcId="{A2CF2E8E-779D-46FA-9386-1A51EDE2C26D}" destId="{E53E286A-28F2-4A33-BAAA-223852175E67}" srcOrd="0" destOrd="0" presId="urn:microsoft.com/office/officeart/2016/7/layout/LinearBlockProcessNumbered"/>
    <dgm:cxn modelId="{E37D4B30-6781-4580-9E1B-5190CB28C9D0}" srcId="{0D58D528-188C-4E8E-B87B-3BB27A7FF838}" destId="{062A0D43-5645-404E-BB8C-791C76577F22}" srcOrd="1" destOrd="0" parTransId="{10C8F86C-2727-4840-A36A-4917D3172FB6}" sibTransId="{224BE7DB-F22C-4891-94DE-74F7C2FDAAEA}"/>
    <dgm:cxn modelId="{75AE5E3C-1272-4CBB-9FCF-C32ED2A4863C}" type="presOf" srcId="{A2CF2E8E-779D-46FA-9386-1A51EDE2C26D}" destId="{65F325A8-0813-4676-A15D-C74BFDF22B0D}" srcOrd="1" destOrd="0" presId="urn:microsoft.com/office/officeart/2016/7/layout/LinearBlockProcessNumbered"/>
    <dgm:cxn modelId="{99FEE65C-F853-4A19-8AEE-944850615334}" type="presOf" srcId="{0D58D528-188C-4E8E-B87B-3BB27A7FF838}" destId="{592296A0-5C07-4D00-9375-9660B9EB6E7F}" srcOrd="0" destOrd="0" presId="urn:microsoft.com/office/officeart/2016/7/layout/LinearBlockProcessNumbered"/>
    <dgm:cxn modelId="{DD674270-3A20-4103-8720-AFE5B02A7FB8}" type="presOf" srcId="{92A205B9-B310-4E22-924C-5573025D082B}" destId="{67462B6B-DC1F-40DC-8F64-647B76ED03D4}" srcOrd="0" destOrd="0" presId="urn:microsoft.com/office/officeart/2016/7/layout/LinearBlockProcessNumbered"/>
    <dgm:cxn modelId="{36F36386-CD94-4375-940E-D3CF8C0A831C}" type="presOf" srcId="{9B5FCC2E-4EA7-45B7-A292-A5197B5377FA}" destId="{57142F99-74A4-4A37-9513-598DA6C5EA84}" srcOrd="0" destOrd="0" presId="urn:microsoft.com/office/officeart/2016/7/layout/LinearBlockProcessNumbered"/>
    <dgm:cxn modelId="{C17E1BB1-43E0-4BF7-B184-7798D04896EA}" srcId="{0D58D528-188C-4E8E-B87B-3BB27A7FF838}" destId="{B64E5391-2BE1-4304-8551-982B03D9F5E7}" srcOrd="3" destOrd="0" parTransId="{659C1F4A-F080-423C-85B8-3BC6D4745148}" sibTransId="{92A205B9-B310-4E22-924C-5573025D082B}"/>
    <dgm:cxn modelId="{7C9294BC-A497-48E2-82E5-719EEBA9F202}" type="presOf" srcId="{224BE7DB-F22C-4891-94DE-74F7C2FDAAEA}" destId="{203AFCAB-4B8E-45A1-A1D8-926F83AE248F}" srcOrd="0" destOrd="0" presId="urn:microsoft.com/office/officeart/2016/7/layout/LinearBlockProcessNumbered"/>
    <dgm:cxn modelId="{F7AD2BBF-DD08-415E-B004-A134FFA11619}" type="presOf" srcId="{B64E5391-2BE1-4304-8551-982B03D9F5E7}" destId="{9C7609BC-E57D-4D65-858A-E7E930A1AB94}" srcOrd="0" destOrd="0" presId="urn:microsoft.com/office/officeart/2016/7/layout/LinearBlockProcessNumbered"/>
    <dgm:cxn modelId="{3F5CA6CD-2C18-4437-9A64-D9AF5C4DDF61}" type="presOf" srcId="{D257C16C-8A4E-4BCE-BB66-4C356F27C9D3}" destId="{626149EB-77BA-4063-A274-74BD7F34B7A0}" srcOrd="0" destOrd="0" presId="urn:microsoft.com/office/officeart/2016/7/layout/LinearBlockProcessNumbered"/>
    <dgm:cxn modelId="{766ABAD7-9564-43DE-A6B4-C2D143BB56FF}" type="presOf" srcId="{062A0D43-5645-404E-BB8C-791C76577F22}" destId="{3E7AC014-DB64-4168-AAC0-AB37F5790A23}" srcOrd="0" destOrd="0" presId="urn:microsoft.com/office/officeart/2016/7/layout/LinearBlockProcessNumbered"/>
    <dgm:cxn modelId="{1779B2DA-401B-4F6E-97F4-D5091EB14031}" type="presOf" srcId="{D257C16C-8A4E-4BCE-BB66-4C356F27C9D3}" destId="{9CB12BC8-F1C9-4274-A0DD-40B7ED0A9A20}" srcOrd="1" destOrd="0" presId="urn:microsoft.com/office/officeart/2016/7/layout/LinearBlockProcessNumbered"/>
    <dgm:cxn modelId="{41C890DF-B8D1-4E77-AE13-A8818AB8F3A7}" srcId="{0D58D528-188C-4E8E-B87B-3BB27A7FF838}" destId="{A2CF2E8E-779D-46FA-9386-1A51EDE2C26D}" srcOrd="0" destOrd="0" parTransId="{9A326678-3E11-48AC-9280-106996EFDF7C}" sibTransId="{4C34B73E-33C3-4D69-A6FA-52F972EB2C52}"/>
    <dgm:cxn modelId="{748ACAEC-9201-4444-97A4-ABFC37FF5549}" type="presOf" srcId="{4C34B73E-33C3-4D69-A6FA-52F972EB2C52}" destId="{3B0FEE3E-099D-4B88-8EE1-FE13D2C9092B}" srcOrd="0" destOrd="0" presId="urn:microsoft.com/office/officeart/2016/7/layout/LinearBlockProcessNumbered"/>
    <dgm:cxn modelId="{B04DDCFF-B0DF-4FCA-8359-936242B5B951}" type="presOf" srcId="{062A0D43-5645-404E-BB8C-791C76577F22}" destId="{CF5F0BDE-73D8-442A-AF3B-07C748D8091D}" srcOrd="1" destOrd="0" presId="urn:microsoft.com/office/officeart/2016/7/layout/LinearBlockProcessNumbered"/>
    <dgm:cxn modelId="{8F425A56-20BB-443E-8C25-73CCBB964C46}" type="presParOf" srcId="{592296A0-5C07-4D00-9375-9660B9EB6E7F}" destId="{0D5079F4-5AED-4703-992E-922BEA2174C5}" srcOrd="0" destOrd="0" presId="urn:microsoft.com/office/officeart/2016/7/layout/LinearBlockProcessNumbered"/>
    <dgm:cxn modelId="{4491531C-D34A-409A-85EF-11817AC5F3F9}" type="presParOf" srcId="{0D5079F4-5AED-4703-992E-922BEA2174C5}" destId="{E53E286A-28F2-4A33-BAAA-223852175E67}" srcOrd="0" destOrd="0" presId="urn:microsoft.com/office/officeart/2016/7/layout/LinearBlockProcessNumbered"/>
    <dgm:cxn modelId="{A3EE1E63-C861-46C3-B2BF-F0C01E14FF73}" type="presParOf" srcId="{0D5079F4-5AED-4703-992E-922BEA2174C5}" destId="{3B0FEE3E-099D-4B88-8EE1-FE13D2C9092B}" srcOrd="1" destOrd="0" presId="urn:microsoft.com/office/officeart/2016/7/layout/LinearBlockProcessNumbered"/>
    <dgm:cxn modelId="{35D956F8-401C-4E25-951B-E1877ABAD032}" type="presParOf" srcId="{0D5079F4-5AED-4703-992E-922BEA2174C5}" destId="{65F325A8-0813-4676-A15D-C74BFDF22B0D}" srcOrd="2" destOrd="0" presId="urn:microsoft.com/office/officeart/2016/7/layout/LinearBlockProcessNumbered"/>
    <dgm:cxn modelId="{D7B3C054-CF7E-4E73-BC37-613A2D2F0CEF}" type="presParOf" srcId="{592296A0-5C07-4D00-9375-9660B9EB6E7F}" destId="{B567E074-CBB5-4143-876D-ED4B0E29F6CE}" srcOrd="1" destOrd="0" presId="urn:microsoft.com/office/officeart/2016/7/layout/LinearBlockProcessNumbered"/>
    <dgm:cxn modelId="{0A6B1A26-C69F-4AE5-A0A2-8B07AA8A9328}" type="presParOf" srcId="{592296A0-5C07-4D00-9375-9660B9EB6E7F}" destId="{FDCBED26-090B-4E18-915A-808D6848CD63}" srcOrd="2" destOrd="0" presId="urn:microsoft.com/office/officeart/2016/7/layout/LinearBlockProcessNumbered"/>
    <dgm:cxn modelId="{5722F9F0-77A8-46E2-99C9-CC48E2BD983F}" type="presParOf" srcId="{FDCBED26-090B-4E18-915A-808D6848CD63}" destId="{3E7AC014-DB64-4168-AAC0-AB37F5790A23}" srcOrd="0" destOrd="0" presId="urn:microsoft.com/office/officeart/2016/7/layout/LinearBlockProcessNumbered"/>
    <dgm:cxn modelId="{284FC20F-47A3-49A1-BE25-3B86DA83D2E3}" type="presParOf" srcId="{FDCBED26-090B-4E18-915A-808D6848CD63}" destId="{203AFCAB-4B8E-45A1-A1D8-926F83AE248F}" srcOrd="1" destOrd="0" presId="urn:microsoft.com/office/officeart/2016/7/layout/LinearBlockProcessNumbered"/>
    <dgm:cxn modelId="{6319632A-D945-4514-B763-9C9E39CBF2AA}" type="presParOf" srcId="{FDCBED26-090B-4E18-915A-808D6848CD63}" destId="{CF5F0BDE-73D8-442A-AF3B-07C748D8091D}" srcOrd="2" destOrd="0" presId="urn:microsoft.com/office/officeart/2016/7/layout/LinearBlockProcessNumbered"/>
    <dgm:cxn modelId="{1DE4BDFA-B5D8-4DBC-9C04-5EBF55227F1F}" type="presParOf" srcId="{592296A0-5C07-4D00-9375-9660B9EB6E7F}" destId="{6B8FA256-8882-45E3-8EDC-EA55008BF6C1}" srcOrd="3" destOrd="0" presId="urn:microsoft.com/office/officeart/2016/7/layout/LinearBlockProcessNumbered"/>
    <dgm:cxn modelId="{B8820994-2551-4D94-8981-7CE37CDB3E15}" type="presParOf" srcId="{592296A0-5C07-4D00-9375-9660B9EB6E7F}" destId="{03C3C43E-89A1-4C1B-BFDE-8FAE5373428B}" srcOrd="4" destOrd="0" presId="urn:microsoft.com/office/officeart/2016/7/layout/LinearBlockProcessNumbered"/>
    <dgm:cxn modelId="{4121AC9A-5EDD-4844-B657-217F87924F4C}" type="presParOf" srcId="{03C3C43E-89A1-4C1B-BFDE-8FAE5373428B}" destId="{626149EB-77BA-4063-A274-74BD7F34B7A0}" srcOrd="0" destOrd="0" presId="urn:microsoft.com/office/officeart/2016/7/layout/LinearBlockProcessNumbered"/>
    <dgm:cxn modelId="{1DB4D05B-5A1D-4465-AA4E-6740CB47EC5E}" type="presParOf" srcId="{03C3C43E-89A1-4C1B-BFDE-8FAE5373428B}" destId="{57142F99-74A4-4A37-9513-598DA6C5EA84}" srcOrd="1" destOrd="0" presId="urn:microsoft.com/office/officeart/2016/7/layout/LinearBlockProcessNumbered"/>
    <dgm:cxn modelId="{F3C9F5C1-6C76-4FBB-A1A3-463B9A04D427}" type="presParOf" srcId="{03C3C43E-89A1-4C1B-BFDE-8FAE5373428B}" destId="{9CB12BC8-F1C9-4274-A0DD-40B7ED0A9A20}" srcOrd="2" destOrd="0" presId="urn:microsoft.com/office/officeart/2016/7/layout/LinearBlockProcessNumbered"/>
    <dgm:cxn modelId="{F5284CB1-B768-4671-8408-9B5C108C2BC0}" type="presParOf" srcId="{592296A0-5C07-4D00-9375-9660B9EB6E7F}" destId="{FC30B948-23DE-4D67-ADE9-EB7CCC1BB131}" srcOrd="5" destOrd="0" presId="urn:microsoft.com/office/officeart/2016/7/layout/LinearBlockProcessNumbered"/>
    <dgm:cxn modelId="{3D39065D-A50B-4A65-842F-5C7F63D7CBF5}" type="presParOf" srcId="{592296A0-5C07-4D00-9375-9660B9EB6E7F}" destId="{81AD6A2A-F668-4A58-B2EA-96511F7DFCD0}" srcOrd="6" destOrd="0" presId="urn:microsoft.com/office/officeart/2016/7/layout/LinearBlockProcessNumbered"/>
    <dgm:cxn modelId="{89A00412-C8F8-44FC-A351-8C69A14C4328}" type="presParOf" srcId="{81AD6A2A-F668-4A58-B2EA-96511F7DFCD0}" destId="{9C7609BC-E57D-4D65-858A-E7E930A1AB94}" srcOrd="0" destOrd="0" presId="urn:microsoft.com/office/officeart/2016/7/layout/LinearBlockProcessNumbered"/>
    <dgm:cxn modelId="{FBE6C6E6-A746-4B36-940A-1BFE331C0503}" type="presParOf" srcId="{81AD6A2A-F668-4A58-B2EA-96511F7DFCD0}" destId="{67462B6B-DC1F-40DC-8F64-647B76ED03D4}" srcOrd="1" destOrd="0" presId="urn:microsoft.com/office/officeart/2016/7/layout/LinearBlockProcessNumbered"/>
    <dgm:cxn modelId="{3CA0300A-1A0B-4903-B075-63E039FB4F69}" type="presParOf" srcId="{81AD6A2A-F668-4A58-B2EA-96511F7DFCD0}" destId="{19C2F03B-1A5F-4D76-93C6-A61214D2999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28E46-91C4-41A9-B58F-471612C4681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933936-1E81-4308-A3F6-18A8F247DCDB}">
      <dgm:prSet/>
      <dgm:spPr/>
      <dgm:t>
        <a:bodyPr/>
        <a:lstStyle/>
        <a:p>
          <a:r>
            <a:rPr lang="fr-FR"/>
            <a:t>Difficulté a gérer les réclamations</a:t>
          </a:r>
          <a:endParaRPr lang="en-US"/>
        </a:p>
      </dgm:t>
    </dgm:pt>
    <dgm:pt modelId="{7D6D5EF5-D7F2-412A-9834-BF15C453DB44}" type="parTrans" cxnId="{F31B1FD2-C004-4D52-9F06-7E89BFBBB9AC}">
      <dgm:prSet/>
      <dgm:spPr/>
      <dgm:t>
        <a:bodyPr/>
        <a:lstStyle/>
        <a:p>
          <a:endParaRPr lang="en-US"/>
        </a:p>
      </dgm:t>
    </dgm:pt>
    <dgm:pt modelId="{E1CD417A-1B6F-4649-95D9-CEDADF6BFC37}" type="sibTrans" cxnId="{F31B1FD2-C004-4D52-9F06-7E89BFBBB9A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1FAEA92-A285-45B6-8840-3EB044DCF86E}">
      <dgm:prSet/>
      <dgm:spPr/>
      <dgm:t>
        <a:bodyPr/>
        <a:lstStyle/>
        <a:p>
          <a:r>
            <a:rPr lang="fr-FR"/>
            <a:t>Pas d’endroit concret ou les visualiser facilement</a:t>
          </a:r>
          <a:endParaRPr lang="en-US"/>
        </a:p>
      </dgm:t>
    </dgm:pt>
    <dgm:pt modelId="{27DE61E9-1C92-4931-8659-ED596812E0A1}" type="parTrans" cxnId="{E25E8C55-1934-4704-9AF0-5261F87B1CB7}">
      <dgm:prSet/>
      <dgm:spPr/>
      <dgm:t>
        <a:bodyPr/>
        <a:lstStyle/>
        <a:p>
          <a:endParaRPr lang="en-US"/>
        </a:p>
      </dgm:t>
    </dgm:pt>
    <dgm:pt modelId="{D169744E-F71D-44F0-BB2B-A07EDB8A8E1B}" type="sibTrans" cxnId="{E25E8C55-1934-4704-9AF0-5261F87B1CB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2FF7F-F3F7-4666-9B53-9A96726BE1E1}">
      <dgm:prSet/>
      <dgm:spPr/>
      <dgm:t>
        <a:bodyPr/>
        <a:lstStyle/>
        <a:p>
          <a:r>
            <a:rPr lang="fr-FR"/>
            <a:t>Centraliser commentaires et réclamations</a:t>
          </a:r>
          <a:endParaRPr lang="en-US"/>
        </a:p>
      </dgm:t>
    </dgm:pt>
    <dgm:pt modelId="{E429C5C4-275C-4C5C-8EF7-1C5446F5E993}" type="parTrans" cxnId="{4F13BD01-BE4E-4A48-BFEE-0BF8D2C968BF}">
      <dgm:prSet/>
      <dgm:spPr/>
      <dgm:t>
        <a:bodyPr/>
        <a:lstStyle/>
        <a:p>
          <a:endParaRPr lang="en-US"/>
        </a:p>
      </dgm:t>
    </dgm:pt>
    <dgm:pt modelId="{A3FCBF2F-37BE-47B0-AB39-20783BB678ED}" type="sibTrans" cxnId="{4F13BD01-BE4E-4A48-BFEE-0BF8D2C968B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4AC4BD7-5C24-4A6C-9FF2-369390867F2A}" type="pres">
      <dgm:prSet presAssocID="{94528E46-91C4-41A9-B58F-471612C46819}" presName="Name0" presStyleCnt="0">
        <dgm:presLayoutVars>
          <dgm:chMax/>
          <dgm:chPref/>
          <dgm:dir/>
          <dgm:animLvl val="lvl"/>
        </dgm:presLayoutVars>
      </dgm:prSet>
      <dgm:spPr/>
    </dgm:pt>
    <dgm:pt modelId="{D9579D31-4B5A-4964-A8E4-0D31143177D6}" type="pres">
      <dgm:prSet presAssocID="{8F933936-1E81-4308-A3F6-18A8F247DCDB}" presName="composite" presStyleCnt="0"/>
      <dgm:spPr/>
    </dgm:pt>
    <dgm:pt modelId="{A9AAC90C-C6B5-4AD0-9344-D9E722A79976}" type="pres">
      <dgm:prSet presAssocID="{8F933936-1E81-4308-A3F6-18A8F247DCD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92F510E-053D-43E9-885F-E1DADDA237C6}" type="pres">
      <dgm:prSet presAssocID="{8F933936-1E81-4308-A3F6-18A8F247DCD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48B6544-04EA-4FB8-BDB4-B68192BEC482}" type="pres">
      <dgm:prSet presAssocID="{8F933936-1E81-4308-A3F6-18A8F247DCDB}" presName="BalanceSpacing" presStyleCnt="0"/>
      <dgm:spPr/>
    </dgm:pt>
    <dgm:pt modelId="{5EB2B108-2ABE-458F-BB1E-A8BE5DF8DADD}" type="pres">
      <dgm:prSet presAssocID="{8F933936-1E81-4308-A3F6-18A8F247DCDB}" presName="BalanceSpacing1" presStyleCnt="0"/>
      <dgm:spPr/>
    </dgm:pt>
    <dgm:pt modelId="{79908860-FB9C-4942-B060-D9D8D7CABBC7}" type="pres">
      <dgm:prSet presAssocID="{E1CD417A-1B6F-4649-95D9-CEDADF6BFC37}" presName="Accent1Text" presStyleLbl="node1" presStyleIdx="1" presStyleCnt="6"/>
      <dgm:spPr/>
    </dgm:pt>
    <dgm:pt modelId="{CDDCBD96-73C9-4D9B-A326-CB1251FAF4C5}" type="pres">
      <dgm:prSet presAssocID="{E1CD417A-1B6F-4649-95D9-CEDADF6BFC37}" presName="spaceBetweenRectangles" presStyleCnt="0"/>
      <dgm:spPr/>
    </dgm:pt>
    <dgm:pt modelId="{A9B68956-7D81-467E-8E65-F43AE6C17E81}" type="pres">
      <dgm:prSet presAssocID="{D1FAEA92-A285-45B6-8840-3EB044DCF86E}" presName="composite" presStyleCnt="0"/>
      <dgm:spPr/>
    </dgm:pt>
    <dgm:pt modelId="{7ABEA845-8C51-4BD0-8BD6-F8B389B74015}" type="pres">
      <dgm:prSet presAssocID="{D1FAEA92-A285-45B6-8840-3EB044DCF86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34164D2-1400-4809-8D9C-6CD21796E5E8}" type="pres">
      <dgm:prSet presAssocID="{D1FAEA92-A285-45B6-8840-3EB044DCF86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C573CC4-5B13-4878-AEBD-C54496349369}" type="pres">
      <dgm:prSet presAssocID="{D1FAEA92-A285-45B6-8840-3EB044DCF86E}" presName="BalanceSpacing" presStyleCnt="0"/>
      <dgm:spPr/>
    </dgm:pt>
    <dgm:pt modelId="{A3B7F681-36FB-47FA-88B5-AB1D984DDFEE}" type="pres">
      <dgm:prSet presAssocID="{D1FAEA92-A285-45B6-8840-3EB044DCF86E}" presName="BalanceSpacing1" presStyleCnt="0"/>
      <dgm:spPr/>
    </dgm:pt>
    <dgm:pt modelId="{2A984CC1-388A-4548-8DFC-6623B02B4C95}" type="pres">
      <dgm:prSet presAssocID="{D169744E-F71D-44F0-BB2B-A07EDB8A8E1B}" presName="Accent1Text" presStyleLbl="node1" presStyleIdx="3" presStyleCnt="6"/>
      <dgm:spPr/>
    </dgm:pt>
    <dgm:pt modelId="{18927168-81CD-4972-98AD-B3CD37F0120F}" type="pres">
      <dgm:prSet presAssocID="{D169744E-F71D-44F0-BB2B-A07EDB8A8E1B}" presName="spaceBetweenRectangles" presStyleCnt="0"/>
      <dgm:spPr/>
    </dgm:pt>
    <dgm:pt modelId="{E95E8502-22A9-4798-9B1E-64229F88CF48}" type="pres">
      <dgm:prSet presAssocID="{91E2FF7F-F3F7-4666-9B53-9A96726BE1E1}" presName="composite" presStyleCnt="0"/>
      <dgm:spPr/>
    </dgm:pt>
    <dgm:pt modelId="{FC85A97C-A954-4190-B804-D34567A35209}" type="pres">
      <dgm:prSet presAssocID="{91E2FF7F-F3F7-4666-9B53-9A96726BE1E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87BBA4C-BF32-4499-83F6-60BCA36072CA}" type="pres">
      <dgm:prSet presAssocID="{91E2FF7F-F3F7-4666-9B53-9A96726BE1E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FEB1BDF-3C9D-4ADE-A0F5-BBBFB12EC9DC}" type="pres">
      <dgm:prSet presAssocID="{91E2FF7F-F3F7-4666-9B53-9A96726BE1E1}" presName="BalanceSpacing" presStyleCnt="0"/>
      <dgm:spPr/>
    </dgm:pt>
    <dgm:pt modelId="{BE467125-D392-4581-8348-C4EF26C128F4}" type="pres">
      <dgm:prSet presAssocID="{91E2FF7F-F3F7-4666-9B53-9A96726BE1E1}" presName="BalanceSpacing1" presStyleCnt="0"/>
      <dgm:spPr/>
    </dgm:pt>
    <dgm:pt modelId="{3399DB17-8E72-4714-B973-127AEF83D307}" type="pres">
      <dgm:prSet presAssocID="{A3FCBF2F-37BE-47B0-AB39-20783BB678ED}" presName="Accent1Text" presStyleLbl="node1" presStyleIdx="5" presStyleCnt="6"/>
      <dgm:spPr/>
    </dgm:pt>
  </dgm:ptLst>
  <dgm:cxnLst>
    <dgm:cxn modelId="{4F13BD01-BE4E-4A48-BFEE-0BF8D2C968BF}" srcId="{94528E46-91C4-41A9-B58F-471612C46819}" destId="{91E2FF7F-F3F7-4666-9B53-9A96726BE1E1}" srcOrd="2" destOrd="0" parTransId="{E429C5C4-275C-4C5C-8EF7-1C5446F5E993}" sibTransId="{A3FCBF2F-37BE-47B0-AB39-20783BB678ED}"/>
    <dgm:cxn modelId="{6E98CA3F-CF80-4AC8-9EF2-B05C42E4023C}" type="presOf" srcId="{94528E46-91C4-41A9-B58F-471612C46819}" destId="{24AC4BD7-5C24-4A6C-9FF2-369390867F2A}" srcOrd="0" destOrd="0" presId="urn:microsoft.com/office/officeart/2008/layout/AlternatingHexagons"/>
    <dgm:cxn modelId="{E25E8C55-1934-4704-9AF0-5261F87B1CB7}" srcId="{94528E46-91C4-41A9-B58F-471612C46819}" destId="{D1FAEA92-A285-45B6-8840-3EB044DCF86E}" srcOrd="1" destOrd="0" parTransId="{27DE61E9-1C92-4931-8659-ED596812E0A1}" sibTransId="{D169744E-F71D-44F0-BB2B-A07EDB8A8E1B}"/>
    <dgm:cxn modelId="{8E23D658-C67F-49E7-9506-823E41698527}" type="presOf" srcId="{A3FCBF2F-37BE-47B0-AB39-20783BB678ED}" destId="{3399DB17-8E72-4714-B973-127AEF83D307}" srcOrd="0" destOrd="0" presId="urn:microsoft.com/office/officeart/2008/layout/AlternatingHexagons"/>
    <dgm:cxn modelId="{855392C0-2154-4E4D-8110-902A500E1BB9}" type="presOf" srcId="{E1CD417A-1B6F-4649-95D9-CEDADF6BFC37}" destId="{79908860-FB9C-4942-B060-D9D8D7CABBC7}" srcOrd="0" destOrd="0" presId="urn:microsoft.com/office/officeart/2008/layout/AlternatingHexagons"/>
    <dgm:cxn modelId="{F31B1FD2-C004-4D52-9F06-7E89BFBBB9AC}" srcId="{94528E46-91C4-41A9-B58F-471612C46819}" destId="{8F933936-1E81-4308-A3F6-18A8F247DCDB}" srcOrd="0" destOrd="0" parTransId="{7D6D5EF5-D7F2-412A-9834-BF15C453DB44}" sibTransId="{E1CD417A-1B6F-4649-95D9-CEDADF6BFC37}"/>
    <dgm:cxn modelId="{5A2100DD-F614-4036-8AD8-D75C861E7E62}" type="presOf" srcId="{D169744E-F71D-44F0-BB2B-A07EDB8A8E1B}" destId="{2A984CC1-388A-4548-8DFC-6623B02B4C95}" srcOrd="0" destOrd="0" presId="urn:microsoft.com/office/officeart/2008/layout/AlternatingHexagons"/>
    <dgm:cxn modelId="{9636B0EC-87B5-45FD-ACC1-A7CED6BFC7BE}" type="presOf" srcId="{D1FAEA92-A285-45B6-8840-3EB044DCF86E}" destId="{7ABEA845-8C51-4BD0-8BD6-F8B389B74015}" srcOrd="0" destOrd="0" presId="urn:microsoft.com/office/officeart/2008/layout/AlternatingHexagons"/>
    <dgm:cxn modelId="{BDB079F5-ACB5-4EEF-9B34-702A3D5A9CA8}" type="presOf" srcId="{91E2FF7F-F3F7-4666-9B53-9A96726BE1E1}" destId="{FC85A97C-A954-4190-B804-D34567A35209}" srcOrd="0" destOrd="0" presId="urn:microsoft.com/office/officeart/2008/layout/AlternatingHexagons"/>
    <dgm:cxn modelId="{94D051F8-07B2-4E17-961D-829290C5DCDD}" type="presOf" srcId="{8F933936-1E81-4308-A3F6-18A8F247DCDB}" destId="{A9AAC90C-C6B5-4AD0-9344-D9E722A79976}" srcOrd="0" destOrd="0" presId="urn:microsoft.com/office/officeart/2008/layout/AlternatingHexagons"/>
    <dgm:cxn modelId="{D64D3DE6-FDC0-4C87-85A9-D2F444F29E59}" type="presParOf" srcId="{24AC4BD7-5C24-4A6C-9FF2-369390867F2A}" destId="{D9579D31-4B5A-4964-A8E4-0D31143177D6}" srcOrd="0" destOrd="0" presId="urn:microsoft.com/office/officeart/2008/layout/AlternatingHexagons"/>
    <dgm:cxn modelId="{1E373F55-6E6C-47CB-BA56-9935E88C6E13}" type="presParOf" srcId="{D9579D31-4B5A-4964-A8E4-0D31143177D6}" destId="{A9AAC90C-C6B5-4AD0-9344-D9E722A79976}" srcOrd="0" destOrd="0" presId="urn:microsoft.com/office/officeart/2008/layout/AlternatingHexagons"/>
    <dgm:cxn modelId="{1093FEC0-C136-4C56-8D20-26685CEC9705}" type="presParOf" srcId="{D9579D31-4B5A-4964-A8E4-0D31143177D6}" destId="{692F510E-053D-43E9-885F-E1DADDA237C6}" srcOrd="1" destOrd="0" presId="urn:microsoft.com/office/officeart/2008/layout/AlternatingHexagons"/>
    <dgm:cxn modelId="{D6C1AF50-0774-44CD-8E7C-4F788E4B7BC1}" type="presParOf" srcId="{D9579D31-4B5A-4964-A8E4-0D31143177D6}" destId="{148B6544-04EA-4FB8-BDB4-B68192BEC482}" srcOrd="2" destOrd="0" presId="urn:microsoft.com/office/officeart/2008/layout/AlternatingHexagons"/>
    <dgm:cxn modelId="{DEEF9952-7A9C-4CC0-BF50-67EE9B881B24}" type="presParOf" srcId="{D9579D31-4B5A-4964-A8E4-0D31143177D6}" destId="{5EB2B108-2ABE-458F-BB1E-A8BE5DF8DADD}" srcOrd="3" destOrd="0" presId="urn:microsoft.com/office/officeart/2008/layout/AlternatingHexagons"/>
    <dgm:cxn modelId="{A95354F3-793D-4D84-8679-056CA17E9B78}" type="presParOf" srcId="{D9579D31-4B5A-4964-A8E4-0D31143177D6}" destId="{79908860-FB9C-4942-B060-D9D8D7CABBC7}" srcOrd="4" destOrd="0" presId="urn:microsoft.com/office/officeart/2008/layout/AlternatingHexagons"/>
    <dgm:cxn modelId="{E71A1C34-D14A-4B40-8550-DE7D4C1F9221}" type="presParOf" srcId="{24AC4BD7-5C24-4A6C-9FF2-369390867F2A}" destId="{CDDCBD96-73C9-4D9B-A326-CB1251FAF4C5}" srcOrd="1" destOrd="0" presId="urn:microsoft.com/office/officeart/2008/layout/AlternatingHexagons"/>
    <dgm:cxn modelId="{5D2492B5-CCD5-4032-A8AD-DD9FF19E12B5}" type="presParOf" srcId="{24AC4BD7-5C24-4A6C-9FF2-369390867F2A}" destId="{A9B68956-7D81-467E-8E65-F43AE6C17E81}" srcOrd="2" destOrd="0" presId="urn:microsoft.com/office/officeart/2008/layout/AlternatingHexagons"/>
    <dgm:cxn modelId="{AE88E7D3-C532-4B91-A2D4-F464EF53326E}" type="presParOf" srcId="{A9B68956-7D81-467E-8E65-F43AE6C17E81}" destId="{7ABEA845-8C51-4BD0-8BD6-F8B389B74015}" srcOrd="0" destOrd="0" presId="urn:microsoft.com/office/officeart/2008/layout/AlternatingHexagons"/>
    <dgm:cxn modelId="{7810B0A4-E723-40E9-BE9B-11C9E09DF29D}" type="presParOf" srcId="{A9B68956-7D81-467E-8E65-F43AE6C17E81}" destId="{934164D2-1400-4809-8D9C-6CD21796E5E8}" srcOrd="1" destOrd="0" presId="urn:microsoft.com/office/officeart/2008/layout/AlternatingHexagons"/>
    <dgm:cxn modelId="{69C2E5A4-2A2F-4540-BF7C-035CC8628E24}" type="presParOf" srcId="{A9B68956-7D81-467E-8E65-F43AE6C17E81}" destId="{2C573CC4-5B13-4878-AEBD-C54496349369}" srcOrd="2" destOrd="0" presId="urn:microsoft.com/office/officeart/2008/layout/AlternatingHexagons"/>
    <dgm:cxn modelId="{83BD8694-16AE-4AFF-B1C5-DC382B63F97F}" type="presParOf" srcId="{A9B68956-7D81-467E-8E65-F43AE6C17E81}" destId="{A3B7F681-36FB-47FA-88B5-AB1D984DDFEE}" srcOrd="3" destOrd="0" presId="urn:microsoft.com/office/officeart/2008/layout/AlternatingHexagons"/>
    <dgm:cxn modelId="{E0750D22-3A5A-4318-B0DF-B142233022A1}" type="presParOf" srcId="{A9B68956-7D81-467E-8E65-F43AE6C17E81}" destId="{2A984CC1-388A-4548-8DFC-6623B02B4C95}" srcOrd="4" destOrd="0" presId="urn:microsoft.com/office/officeart/2008/layout/AlternatingHexagons"/>
    <dgm:cxn modelId="{525CA7FF-C4D2-4D39-BBA1-B429E900D3C4}" type="presParOf" srcId="{24AC4BD7-5C24-4A6C-9FF2-369390867F2A}" destId="{18927168-81CD-4972-98AD-B3CD37F0120F}" srcOrd="3" destOrd="0" presId="urn:microsoft.com/office/officeart/2008/layout/AlternatingHexagons"/>
    <dgm:cxn modelId="{9A64961C-BC5E-4326-BAA7-58A766192A9E}" type="presParOf" srcId="{24AC4BD7-5C24-4A6C-9FF2-369390867F2A}" destId="{E95E8502-22A9-4798-9B1E-64229F88CF48}" srcOrd="4" destOrd="0" presId="urn:microsoft.com/office/officeart/2008/layout/AlternatingHexagons"/>
    <dgm:cxn modelId="{DF43108D-440F-4DFA-A57C-10AF537E9FD4}" type="presParOf" srcId="{E95E8502-22A9-4798-9B1E-64229F88CF48}" destId="{FC85A97C-A954-4190-B804-D34567A35209}" srcOrd="0" destOrd="0" presId="urn:microsoft.com/office/officeart/2008/layout/AlternatingHexagons"/>
    <dgm:cxn modelId="{F5D8104B-2A81-461F-B4A1-177D17F6A93A}" type="presParOf" srcId="{E95E8502-22A9-4798-9B1E-64229F88CF48}" destId="{C87BBA4C-BF32-4499-83F6-60BCA36072CA}" srcOrd="1" destOrd="0" presId="urn:microsoft.com/office/officeart/2008/layout/AlternatingHexagons"/>
    <dgm:cxn modelId="{BCB55DDE-D65C-4299-A067-B4EF73B0B7BC}" type="presParOf" srcId="{E95E8502-22A9-4798-9B1E-64229F88CF48}" destId="{5FEB1BDF-3C9D-4ADE-A0F5-BBBFB12EC9DC}" srcOrd="2" destOrd="0" presId="urn:microsoft.com/office/officeart/2008/layout/AlternatingHexagons"/>
    <dgm:cxn modelId="{63A32068-D94A-47B2-B56F-45B80BE543C5}" type="presParOf" srcId="{E95E8502-22A9-4798-9B1E-64229F88CF48}" destId="{BE467125-D392-4581-8348-C4EF26C128F4}" srcOrd="3" destOrd="0" presId="urn:microsoft.com/office/officeart/2008/layout/AlternatingHexagons"/>
    <dgm:cxn modelId="{A2E9057C-4C40-464E-BC48-9549B30D95F1}" type="presParOf" srcId="{E95E8502-22A9-4798-9B1E-64229F88CF48}" destId="{3399DB17-8E72-4714-B973-127AEF83D30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73D2B-C9FD-49C5-BC56-10ED29787AFE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C24D7-CFAA-4473-ADE3-51B072237432}">
      <dgm:prSet/>
      <dgm:spPr>
        <a:ln>
          <a:noFill/>
        </a:ln>
      </dgm:spPr>
      <dgm:t>
        <a:bodyPr/>
        <a:lstStyle/>
        <a:p>
          <a:r>
            <a:rPr lang="fr-FR" dirty="0"/>
            <a:t>Site Web</a:t>
          </a:r>
          <a:endParaRPr lang="en-US" dirty="0"/>
        </a:p>
      </dgm:t>
    </dgm:pt>
    <dgm:pt modelId="{0075D715-5F27-4F91-BC2B-40BA5F3FC8B8}" type="parTrans" cxnId="{F7F228C5-5AA5-435F-B0A2-33BCFDBDEFA3}">
      <dgm:prSet/>
      <dgm:spPr/>
      <dgm:t>
        <a:bodyPr/>
        <a:lstStyle/>
        <a:p>
          <a:endParaRPr lang="en-US"/>
        </a:p>
      </dgm:t>
    </dgm:pt>
    <dgm:pt modelId="{31823B9D-3396-4F98-8108-A2E3B7CBECCF}" type="sibTrans" cxnId="{F7F228C5-5AA5-435F-B0A2-33BCFDBDEFA3}">
      <dgm:prSet/>
      <dgm:spPr/>
      <dgm:t>
        <a:bodyPr/>
        <a:lstStyle/>
        <a:p>
          <a:endParaRPr lang="en-US"/>
        </a:p>
      </dgm:t>
    </dgm:pt>
    <dgm:pt modelId="{874BFDDD-51C0-479E-886B-696FFF3FC3ED}">
      <dgm:prSet/>
      <dgm:spPr>
        <a:ln>
          <a:noFill/>
        </a:ln>
      </dgm:spPr>
      <dgm:t>
        <a:bodyPr/>
        <a:lstStyle/>
        <a:p>
          <a:r>
            <a:rPr lang="fr-FR" dirty="0"/>
            <a:t>Gérer des réclamations d’entreprise</a:t>
          </a:r>
          <a:endParaRPr lang="en-US" dirty="0"/>
        </a:p>
      </dgm:t>
    </dgm:pt>
    <dgm:pt modelId="{896354FB-C633-4C2B-92B8-722B90C062B1}" type="parTrans" cxnId="{C6F12B76-7158-4F6E-81F0-EF866F30B483}">
      <dgm:prSet/>
      <dgm:spPr/>
      <dgm:t>
        <a:bodyPr/>
        <a:lstStyle/>
        <a:p>
          <a:endParaRPr lang="en-US"/>
        </a:p>
      </dgm:t>
    </dgm:pt>
    <dgm:pt modelId="{2BB20ABD-37AE-477F-A782-272678F8891F}" type="sibTrans" cxnId="{C6F12B76-7158-4F6E-81F0-EF866F30B483}">
      <dgm:prSet/>
      <dgm:spPr/>
      <dgm:t>
        <a:bodyPr/>
        <a:lstStyle/>
        <a:p>
          <a:endParaRPr lang="en-US"/>
        </a:p>
      </dgm:t>
    </dgm:pt>
    <dgm:pt modelId="{3A3134FA-3606-4C2C-8F14-1AEFFA3792C4}">
      <dgm:prSet/>
      <dgm:spPr>
        <a:ln>
          <a:noFill/>
        </a:ln>
      </dgm:spPr>
      <dgm:t>
        <a:bodyPr/>
        <a:lstStyle/>
        <a:p>
          <a:r>
            <a:rPr lang="fr-FR" dirty="0"/>
            <a:t>Gérer des commentaires client</a:t>
          </a:r>
          <a:endParaRPr lang="en-US" dirty="0"/>
        </a:p>
      </dgm:t>
    </dgm:pt>
    <dgm:pt modelId="{0900DEE1-E682-4313-9822-B95BAA74E40C}" type="parTrans" cxnId="{44DF95B3-BC6E-4DCF-BD13-DEDDD3556A90}">
      <dgm:prSet/>
      <dgm:spPr/>
      <dgm:t>
        <a:bodyPr/>
        <a:lstStyle/>
        <a:p>
          <a:endParaRPr lang="en-US"/>
        </a:p>
      </dgm:t>
    </dgm:pt>
    <dgm:pt modelId="{42EE1125-C8A6-4957-97F4-EBCF364EBDAE}" type="sibTrans" cxnId="{44DF95B3-BC6E-4DCF-BD13-DEDDD3556A90}">
      <dgm:prSet/>
      <dgm:spPr/>
      <dgm:t>
        <a:bodyPr/>
        <a:lstStyle/>
        <a:p>
          <a:endParaRPr lang="en-US"/>
        </a:p>
      </dgm:t>
    </dgm:pt>
    <dgm:pt modelId="{61A751BE-69B2-45E1-9372-216CF576A226}">
      <dgm:prSet/>
      <dgm:spPr>
        <a:ln>
          <a:noFill/>
        </a:ln>
      </dgm:spPr>
      <dgm:t>
        <a:bodyPr/>
        <a:lstStyle/>
        <a:p>
          <a:r>
            <a:rPr lang="fr-FR" dirty="0"/>
            <a:t>Statistiques</a:t>
          </a:r>
          <a:endParaRPr lang="en-US" dirty="0"/>
        </a:p>
      </dgm:t>
    </dgm:pt>
    <dgm:pt modelId="{7037965C-AC6B-4692-B1D1-7FA3FB7352CE}" type="parTrans" cxnId="{E12F8BFA-61A3-4B68-9808-C03CE6E6B145}">
      <dgm:prSet/>
      <dgm:spPr/>
      <dgm:t>
        <a:bodyPr/>
        <a:lstStyle/>
        <a:p>
          <a:endParaRPr lang="en-US"/>
        </a:p>
      </dgm:t>
    </dgm:pt>
    <dgm:pt modelId="{45D4B48A-7B42-470A-B43E-E22D2F0E83CB}" type="sibTrans" cxnId="{E12F8BFA-61A3-4B68-9808-C03CE6E6B145}">
      <dgm:prSet/>
      <dgm:spPr/>
      <dgm:t>
        <a:bodyPr/>
        <a:lstStyle/>
        <a:p>
          <a:endParaRPr lang="en-US"/>
        </a:p>
      </dgm:t>
    </dgm:pt>
    <dgm:pt modelId="{35A9EE71-22E8-46B3-BC78-02E39F3427B9}" type="pres">
      <dgm:prSet presAssocID="{10873D2B-C9FD-49C5-BC56-10ED29787A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3878E7-BF0F-485D-AF7F-8C058F64A031}" type="pres">
      <dgm:prSet presAssocID="{873C24D7-CFAA-4473-ADE3-51B072237432}" presName="root" presStyleCnt="0"/>
      <dgm:spPr/>
    </dgm:pt>
    <dgm:pt modelId="{4A73DA41-113F-444C-9B9E-5EE843BCC095}" type="pres">
      <dgm:prSet presAssocID="{873C24D7-CFAA-4473-ADE3-51B072237432}" presName="rootComposite" presStyleCnt="0"/>
      <dgm:spPr/>
    </dgm:pt>
    <dgm:pt modelId="{395F444E-1FA8-441D-8122-1B5D5ADA43DF}" type="pres">
      <dgm:prSet presAssocID="{873C24D7-CFAA-4473-ADE3-51B072237432}" presName="rootText" presStyleLbl="node1" presStyleIdx="0" presStyleCnt="4"/>
      <dgm:spPr>
        <a:prstGeom prst="rect">
          <a:avLst/>
        </a:prstGeom>
      </dgm:spPr>
    </dgm:pt>
    <dgm:pt modelId="{146ADC30-BC99-46F9-8D95-76FD74AC0FD1}" type="pres">
      <dgm:prSet presAssocID="{873C24D7-CFAA-4473-ADE3-51B072237432}" presName="rootConnector" presStyleLbl="node1" presStyleIdx="0" presStyleCnt="4"/>
      <dgm:spPr/>
    </dgm:pt>
    <dgm:pt modelId="{609CFA00-3FD0-4208-BC0F-55B7EF5E39AE}" type="pres">
      <dgm:prSet presAssocID="{873C24D7-CFAA-4473-ADE3-51B072237432}" presName="childShape" presStyleCnt="0"/>
      <dgm:spPr/>
    </dgm:pt>
    <dgm:pt modelId="{8B300023-8D79-47E8-80AE-894293586509}" type="pres">
      <dgm:prSet presAssocID="{874BFDDD-51C0-479E-886B-696FFF3FC3ED}" presName="root" presStyleCnt="0"/>
      <dgm:spPr/>
    </dgm:pt>
    <dgm:pt modelId="{A3E1CD07-A1F4-4921-9E70-92A012142CBA}" type="pres">
      <dgm:prSet presAssocID="{874BFDDD-51C0-479E-886B-696FFF3FC3ED}" presName="rootComposite" presStyleCnt="0"/>
      <dgm:spPr/>
    </dgm:pt>
    <dgm:pt modelId="{DE9C717F-B884-40BC-91F9-CC051E640492}" type="pres">
      <dgm:prSet presAssocID="{874BFDDD-51C0-479E-886B-696FFF3FC3ED}" presName="rootText" presStyleLbl="node1" presStyleIdx="1" presStyleCnt="4"/>
      <dgm:spPr>
        <a:prstGeom prst="rect">
          <a:avLst/>
        </a:prstGeom>
      </dgm:spPr>
    </dgm:pt>
    <dgm:pt modelId="{4350F690-2E22-48AB-958D-4B4FF17A696A}" type="pres">
      <dgm:prSet presAssocID="{874BFDDD-51C0-479E-886B-696FFF3FC3ED}" presName="rootConnector" presStyleLbl="node1" presStyleIdx="1" presStyleCnt="4"/>
      <dgm:spPr/>
    </dgm:pt>
    <dgm:pt modelId="{F165C968-24EE-4427-B115-04DF0A6D3C80}" type="pres">
      <dgm:prSet presAssocID="{874BFDDD-51C0-479E-886B-696FFF3FC3ED}" presName="childShape" presStyleCnt="0"/>
      <dgm:spPr/>
    </dgm:pt>
    <dgm:pt modelId="{F6B7D69B-DD89-4766-9DF8-62025E94EC50}" type="pres">
      <dgm:prSet presAssocID="{3A3134FA-3606-4C2C-8F14-1AEFFA3792C4}" presName="root" presStyleCnt="0"/>
      <dgm:spPr/>
    </dgm:pt>
    <dgm:pt modelId="{C068E7C1-621B-43D5-BF8E-436948B001C5}" type="pres">
      <dgm:prSet presAssocID="{3A3134FA-3606-4C2C-8F14-1AEFFA3792C4}" presName="rootComposite" presStyleCnt="0"/>
      <dgm:spPr/>
    </dgm:pt>
    <dgm:pt modelId="{7DE75F63-7E52-4C0E-84B2-17744D7AF481}" type="pres">
      <dgm:prSet presAssocID="{3A3134FA-3606-4C2C-8F14-1AEFFA3792C4}" presName="rootText" presStyleLbl="node1" presStyleIdx="2" presStyleCnt="4"/>
      <dgm:spPr>
        <a:prstGeom prst="rect">
          <a:avLst/>
        </a:prstGeom>
      </dgm:spPr>
    </dgm:pt>
    <dgm:pt modelId="{601FA5D5-E21F-4008-B19B-9954C2244DFE}" type="pres">
      <dgm:prSet presAssocID="{3A3134FA-3606-4C2C-8F14-1AEFFA3792C4}" presName="rootConnector" presStyleLbl="node1" presStyleIdx="2" presStyleCnt="4"/>
      <dgm:spPr/>
    </dgm:pt>
    <dgm:pt modelId="{BF9A9259-DDA0-41FC-9BD5-4478503DA6C4}" type="pres">
      <dgm:prSet presAssocID="{3A3134FA-3606-4C2C-8F14-1AEFFA3792C4}" presName="childShape" presStyleCnt="0"/>
      <dgm:spPr/>
    </dgm:pt>
    <dgm:pt modelId="{F17BF00C-F8B9-4BD6-B3DD-5B369301A770}" type="pres">
      <dgm:prSet presAssocID="{61A751BE-69B2-45E1-9372-216CF576A226}" presName="root" presStyleCnt="0"/>
      <dgm:spPr/>
    </dgm:pt>
    <dgm:pt modelId="{E530731F-9FD6-43DE-B4EA-DC30FDF4A998}" type="pres">
      <dgm:prSet presAssocID="{61A751BE-69B2-45E1-9372-216CF576A226}" presName="rootComposite" presStyleCnt="0"/>
      <dgm:spPr/>
    </dgm:pt>
    <dgm:pt modelId="{22E957A0-85FF-420D-9EDC-5F8F782F263B}" type="pres">
      <dgm:prSet presAssocID="{61A751BE-69B2-45E1-9372-216CF576A226}" presName="rootText" presStyleLbl="node1" presStyleIdx="3" presStyleCnt="4"/>
      <dgm:spPr>
        <a:prstGeom prst="rect">
          <a:avLst/>
        </a:prstGeom>
      </dgm:spPr>
    </dgm:pt>
    <dgm:pt modelId="{3AEFC528-0405-45D3-84B4-8B0D74E37443}" type="pres">
      <dgm:prSet presAssocID="{61A751BE-69B2-45E1-9372-216CF576A226}" presName="rootConnector" presStyleLbl="node1" presStyleIdx="3" presStyleCnt="4"/>
      <dgm:spPr/>
    </dgm:pt>
    <dgm:pt modelId="{CD001311-F713-46BD-A784-6BE3F921DF05}" type="pres">
      <dgm:prSet presAssocID="{61A751BE-69B2-45E1-9372-216CF576A226}" presName="childShape" presStyleCnt="0"/>
      <dgm:spPr/>
    </dgm:pt>
  </dgm:ptLst>
  <dgm:cxnLst>
    <dgm:cxn modelId="{D821B800-13DF-4B40-976C-AAB87055AA5E}" type="presOf" srcId="{873C24D7-CFAA-4473-ADE3-51B072237432}" destId="{395F444E-1FA8-441D-8122-1B5D5ADA43DF}" srcOrd="0" destOrd="0" presId="urn:microsoft.com/office/officeart/2005/8/layout/hierarchy3"/>
    <dgm:cxn modelId="{F17A366D-0A27-4F32-8914-05074D873D84}" type="presOf" srcId="{874BFDDD-51C0-479E-886B-696FFF3FC3ED}" destId="{DE9C717F-B884-40BC-91F9-CC051E640492}" srcOrd="0" destOrd="0" presId="urn:microsoft.com/office/officeart/2005/8/layout/hierarchy3"/>
    <dgm:cxn modelId="{9058B855-8AFC-42DF-A70D-CD3A6B5DABCB}" type="presOf" srcId="{873C24D7-CFAA-4473-ADE3-51B072237432}" destId="{146ADC30-BC99-46F9-8D95-76FD74AC0FD1}" srcOrd="1" destOrd="0" presId="urn:microsoft.com/office/officeart/2005/8/layout/hierarchy3"/>
    <dgm:cxn modelId="{C6F12B76-7158-4F6E-81F0-EF866F30B483}" srcId="{10873D2B-C9FD-49C5-BC56-10ED29787AFE}" destId="{874BFDDD-51C0-479E-886B-696FFF3FC3ED}" srcOrd="1" destOrd="0" parTransId="{896354FB-C633-4C2B-92B8-722B90C062B1}" sibTransId="{2BB20ABD-37AE-477F-A782-272678F8891F}"/>
    <dgm:cxn modelId="{D8D15986-4516-484C-9E0D-037D7F2CB617}" type="presOf" srcId="{3A3134FA-3606-4C2C-8F14-1AEFFA3792C4}" destId="{601FA5D5-E21F-4008-B19B-9954C2244DFE}" srcOrd="1" destOrd="0" presId="urn:microsoft.com/office/officeart/2005/8/layout/hierarchy3"/>
    <dgm:cxn modelId="{7731FB90-E389-4A02-8793-1174875F9A73}" type="presOf" srcId="{874BFDDD-51C0-479E-886B-696FFF3FC3ED}" destId="{4350F690-2E22-48AB-958D-4B4FF17A696A}" srcOrd="1" destOrd="0" presId="urn:microsoft.com/office/officeart/2005/8/layout/hierarchy3"/>
    <dgm:cxn modelId="{44DF95B3-BC6E-4DCF-BD13-DEDDD3556A90}" srcId="{10873D2B-C9FD-49C5-BC56-10ED29787AFE}" destId="{3A3134FA-3606-4C2C-8F14-1AEFFA3792C4}" srcOrd="2" destOrd="0" parTransId="{0900DEE1-E682-4313-9822-B95BAA74E40C}" sibTransId="{42EE1125-C8A6-4957-97F4-EBCF364EBDAE}"/>
    <dgm:cxn modelId="{F04EB6B9-6FC5-48BD-B7DF-9F929CA463CC}" type="presOf" srcId="{3A3134FA-3606-4C2C-8F14-1AEFFA3792C4}" destId="{7DE75F63-7E52-4C0E-84B2-17744D7AF481}" srcOrd="0" destOrd="0" presId="urn:microsoft.com/office/officeart/2005/8/layout/hierarchy3"/>
    <dgm:cxn modelId="{F7F228C5-5AA5-435F-B0A2-33BCFDBDEFA3}" srcId="{10873D2B-C9FD-49C5-BC56-10ED29787AFE}" destId="{873C24D7-CFAA-4473-ADE3-51B072237432}" srcOrd="0" destOrd="0" parTransId="{0075D715-5F27-4F91-BC2B-40BA5F3FC8B8}" sibTransId="{31823B9D-3396-4F98-8108-A2E3B7CBECCF}"/>
    <dgm:cxn modelId="{1883D8CF-641A-497D-A789-B49AE4293F69}" type="presOf" srcId="{61A751BE-69B2-45E1-9372-216CF576A226}" destId="{22E957A0-85FF-420D-9EDC-5F8F782F263B}" srcOrd="0" destOrd="0" presId="urn:microsoft.com/office/officeart/2005/8/layout/hierarchy3"/>
    <dgm:cxn modelId="{9379BFDC-BF0D-4F01-9D04-2BB5B1D9078D}" type="presOf" srcId="{10873D2B-C9FD-49C5-BC56-10ED29787AFE}" destId="{35A9EE71-22E8-46B3-BC78-02E39F3427B9}" srcOrd="0" destOrd="0" presId="urn:microsoft.com/office/officeart/2005/8/layout/hierarchy3"/>
    <dgm:cxn modelId="{2F6043F0-A17C-48E3-8F1B-B67046E3061F}" type="presOf" srcId="{61A751BE-69B2-45E1-9372-216CF576A226}" destId="{3AEFC528-0405-45D3-84B4-8B0D74E37443}" srcOrd="1" destOrd="0" presId="urn:microsoft.com/office/officeart/2005/8/layout/hierarchy3"/>
    <dgm:cxn modelId="{E12F8BFA-61A3-4B68-9808-C03CE6E6B145}" srcId="{10873D2B-C9FD-49C5-BC56-10ED29787AFE}" destId="{61A751BE-69B2-45E1-9372-216CF576A226}" srcOrd="3" destOrd="0" parTransId="{7037965C-AC6B-4692-B1D1-7FA3FB7352CE}" sibTransId="{45D4B48A-7B42-470A-B43E-E22D2F0E83CB}"/>
    <dgm:cxn modelId="{515F46E4-2E66-47EB-969F-40999ABDBC81}" type="presParOf" srcId="{35A9EE71-22E8-46B3-BC78-02E39F3427B9}" destId="{8C3878E7-BF0F-485D-AF7F-8C058F64A031}" srcOrd="0" destOrd="0" presId="urn:microsoft.com/office/officeart/2005/8/layout/hierarchy3"/>
    <dgm:cxn modelId="{7BB1DB86-D25C-4FB2-84A1-6C51A761FD48}" type="presParOf" srcId="{8C3878E7-BF0F-485D-AF7F-8C058F64A031}" destId="{4A73DA41-113F-444C-9B9E-5EE843BCC095}" srcOrd="0" destOrd="0" presId="urn:microsoft.com/office/officeart/2005/8/layout/hierarchy3"/>
    <dgm:cxn modelId="{8C147CE0-35DD-45A5-A0D4-09826D576B1B}" type="presParOf" srcId="{4A73DA41-113F-444C-9B9E-5EE843BCC095}" destId="{395F444E-1FA8-441D-8122-1B5D5ADA43DF}" srcOrd="0" destOrd="0" presId="urn:microsoft.com/office/officeart/2005/8/layout/hierarchy3"/>
    <dgm:cxn modelId="{0A91AAE7-FE76-4FF3-9E00-C0F6EA31D7EA}" type="presParOf" srcId="{4A73DA41-113F-444C-9B9E-5EE843BCC095}" destId="{146ADC30-BC99-46F9-8D95-76FD74AC0FD1}" srcOrd="1" destOrd="0" presId="urn:microsoft.com/office/officeart/2005/8/layout/hierarchy3"/>
    <dgm:cxn modelId="{7BFA3687-97B1-42D2-91C0-281B065F3123}" type="presParOf" srcId="{8C3878E7-BF0F-485D-AF7F-8C058F64A031}" destId="{609CFA00-3FD0-4208-BC0F-55B7EF5E39AE}" srcOrd="1" destOrd="0" presId="urn:microsoft.com/office/officeart/2005/8/layout/hierarchy3"/>
    <dgm:cxn modelId="{39150B35-2613-4DC6-92D0-4CCBD76F9531}" type="presParOf" srcId="{35A9EE71-22E8-46B3-BC78-02E39F3427B9}" destId="{8B300023-8D79-47E8-80AE-894293586509}" srcOrd="1" destOrd="0" presId="urn:microsoft.com/office/officeart/2005/8/layout/hierarchy3"/>
    <dgm:cxn modelId="{0CABD811-E812-4D1E-9C97-885846A96960}" type="presParOf" srcId="{8B300023-8D79-47E8-80AE-894293586509}" destId="{A3E1CD07-A1F4-4921-9E70-92A012142CBA}" srcOrd="0" destOrd="0" presId="urn:microsoft.com/office/officeart/2005/8/layout/hierarchy3"/>
    <dgm:cxn modelId="{6AB3B07A-139C-43AC-9298-2355AFB0BC7D}" type="presParOf" srcId="{A3E1CD07-A1F4-4921-9E70-92A012142CBA}" destId="{DE9C717F-B884-40BC-91F9-CC051E640492}" srcOrd="0" destOrd="0" presId="urn:microsoft.com/office/officeart/2005/8/layout/hierarchy3"/>
    <dgm:cxn modelId="{5B39275F-27B0-42CD-B05B-3AD101935BCA}" type="presParOf" srcId="{A3E1CD07-A1F4-4921-9E70-92A012142CBA}" destId="{4350F690-2E22-48AB-958D-4B4FF17A696A}" srcOrd="1" destOrd="0" presId="urn:microsoft.com/office/officeart/2005/8/layout/hierarchy3"/>
    <dgm:cxn modelId="{0BF67128-0425-4F5F-A0F5-6C67A979ABF5}" type="presParOf" srcId="{8B300023-8D79-47E8-80AE-894293586509}" destId="{F165C968-24EE-4427-B115-04DF0A6D3C80}" srcOrd="1" destOrd="0" presId="urn:microsoft.com/office/officeart/2005/8/layout/hierarchy3"/>
    <dgm:cxn modelId="{868274EE-A752-4BB4-B7D9-82EA07812210}" type="presParOf" srcId="{35A9EE71-22E8-46B3-BC78-02E39F3427B9}" destId="{F6B7D69B-DD89-4766-9DF8-62025E94EC50}" srcOrd="2" destOrd="0" presId="urn:microsoft.com/office/officeart/2005/8/layout/hierarchy3"/>
    <dgm:cxn modelId="{9B41489E-D1D7-41A1-A193-592B34C360CD}" type="presParOf" srcId="{F6B7D69B-DD89-4766-9DF8-62025E94EC50}" destId="{C068E7C1-621B-43D5-BF8E-436948B001C5}" srcOrd="0" destOrd="0" presId="urn:microsoft.com/office/officeart/2005/8/layout/hierarchy3"/>
    <dgm:cxn modelId="{56737FA7-EE1D-4680-ABC6-1B9052333430}" type="presParOf" srcId="{C068E7C1-621B-43D5-BF8E-436948B001C5}" destId="{7DE75F63-7E52-4C0E-84B2-17744D7AF481}" srcOrd="0" destOrd="0" presId="urn:microsoft.com/office/officeart/2005/8/layout/hierarchy3"/>
    <dgm:cxn modelId="{DAC20F91-7E91-4520-BD56-2E3151BCE968}" type="presParOf" srcId="{C068E7C1-621B-43D5-BF8E-436948B001C5}" destId="{601FA5D5-E21F-4008-B19B-9954C2244DFE}" srcOrd="1" destOrd="0" presId="urn:microsoft.com/office/officeart/2005/8/layout/hierarchy3"/>
    <dgm:cxn modelId="{236C41D0-7C28-4E37-AB09-5C9602415BF4}" type="presParOf" srcId="{F6B7D69B-DD89-4766-9DF8-62025E94EC50}" destId="{BF9A9259-DDA0-41FC-9BD5-4478503DA6C4}" srcOrd="1" destOrd="0" presId="urn:microsoft.com/office/officeart/2005/8/layout/hierarchy3"/>
    <dgm:cxn modelId="{21BBCB12-DA41-4C09-9333-7D4F356E9434}" type="presParOf" srcId="{35A9EE71-22E8-46B3-BC78-02E39F3427B9}" destId="{F17BF00C-F8B9-4BD6-B3DD-5B369301A770}" srcOrd="3" destOrd="0" presId="urn:microsoft.com/office/officeart/2005/8/layout/hierarchy3"/>
    <dgm:cxn modelId="{8BC66A4C-535A-4943-B54A-3B328AF99E76}" type="presParOf" srcId="{F17BF00C-F8B9-4BD6-B3DD-5B369301A770}" destId="{E530731F-9FD6-43DE-B4EA-DC30FDF4A998}" srcOrd="0" destOrd="0" presId="urn:microsoft.com/office/officeart/2005/8/layout/hierarchy3"/>
    <dgm:cxn modelId="{C03AE35E-C9EE-4F74-9CC2-00B7C3886978}" type="presParOf" srcId="{E530731F-9FD6-43DE-B4EA-DC30FDF4A998}" destId="{22E957A0-85FF-420D-9EDC-5F8F782F263B}" srcOrd="0" destOrd="0" presId="urn:microsoft.com/office/officeart/2005/8/layout/hierarchy3"/>
    <dgm:cxn modelId="{B088DECC-FA51-4047-AD9E-8B4EA2B5D116}" type="presParOf" srcId="{E530731F-9FD6-43DE-B4EA-DC30FDF4A998}" destId="{3AEFC528-0405-45D3-84B4-8B0D74E37443}" srcOrd="1" destOrd="0" presId="urn:microsoft.com/office/officeart/2005/8/layout/hierarchy3"/>
    <dgm:cxn modelId="{72E62952-40B1-4AEF-A6FC-6CFDEF193373}" type="presParOf" srcId="{F17BF00C-F8B9-4BD6-B3DD-5B369301A770}" destId="{CD001311-F713-46BD-A784-6BE3F921DF0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CEAB5-C39F-4CD4-82E3-3426DDBA7B84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3B1B79-AF34-4045-B65B-DECA9EE506AF}">
      <dgm:prSet/>
      <dgm:spPr/>
      <dgm:t>
        <a:bodyPr/>
        <a:lstStyle/>
        <a:p>
          <a:r>
            <a:rPr lang="fr-FR"/>
            <a:t>Pas de commercialisation</a:t>
          </a:r>
          <a:endParaRPr lang="en-US"/>
        </a:p>
      </dgm:t>
    </dgm:pt>
    <dgm:pt modelId="{1BA7415D-A821-4780-8D89-A131C89EAE9E}" type="parTrans" cxnId="{AE68367A-A780-4020-A4CF-3CAD4C889805}">
      <dgm:prSet/>
      <dgm:spPr/>
      <dgm:t>
        <a:bodyPr/>
        <a:lstStyle/>
        <a:p>
          <a:endParaRPr lang="en-US"/>
        </a:p>
      </dgm:t>
    </dgm:pt>
    <dgm:pt modelId="{214123CA-6857-465D-974A-A391064A0F99}" type="sibTrans" cxnId="{AE68367A-A780-4020-A4CF-3CAD4C889805}">
      <dgm:prSet/>
      <dgm:spPr/>
      <dgm:t>
        <a:bodyPr/>
        <a:lstStyle/>
        <a:p>
          <a:endParaRPr lang="en-US"/>
        </a:p>
      </dgm:t>
    </dgm:pt>
    <dgm:pt modelId="{73AE2790-C196-4AAE-9D7A-76FA652EF524}">
      <dgm:prSet/>
      <dgm:spPr/>
      <dgm:t>
        <a:bodyPr/>
        <a:lstStyle/>
        <a:p>
          <a:r>
            <a:rPr lang="fr-FR" dirty="0"/>
            <a:t>Aider un ami</a:t>
          </a:r>
          <a:endParaRPr lang="en-US" dirty="0"/>
        </a:p>
      </dgm:t>
    </dgm:pt>
    <dgm:pt modelId="{5C64D144-AF1D-40F5-ADBA-11CD10CD2362}" type="parTrans" cxnId="{E427524C-5588-4ABB-A14A-8F439446878C}">
      <dgm:prSet/>
      <dgm:spPr/>
      <dgm:t>
        <a:bodyPr/>
        <a:lstStyle/>
        <a:p>
          <a:endParaRPr lang="en-US"/>
        </a:p>
      </dgm:t>
    </dgm:pt>
    <dgm:pt modelId="{4633DBF6-E7D2-43F9-8470-F4E8991F1FC0}" type="sibTrans" cxnId="{E427524C-5588-4ABB-A14A-8F439446878C}">
      <dgm:prSet/>
      <dgm:spPr/>
      <dgm:t>
        <a:bodyPr/>
        <a:lstStyle/>
        <a:p>
          <a:endParaRPr lang="en-US"/>
        </a:p>
      </dgm:t>
    </dgm:pt>
    <dgm:pt modelId="{34123536-0582-4598-BA7E-D22CC36BF800}">
      <dgm:prSet/>
      <dgm:spPr/>
      <dgm:t>
        <a:bodyPr/>
        <a:lstStyle/>
        <a:p>
          <a:r>
            <a:rPr lang="fr-FR" dirty="0"/>
            <a:t>Découvrir </a:t>
          </a:r>
          <a:r>
            <a:rPr lang="fr-FR" dirty="0" err="1"/>
            <a:t>VueJS</a:t>
          </a:r>
          <a:endParaRPr lang="en-US" dirty="0"/>
        </a:p>
      </dgm:t>
    </dgm:pt>
    <dgm:pt modelId="{5A4C0D1B-2E43-4A41-8A69-B2EB7C650913}" type="parTrans" cxnId="{D0B11179-9B27-4B8A-802B-BC68DA394482}">
      <dgm:prSet/>
      <dgm:spPr/>
      <dgm:t>
        <a:bodyPr/>
        <a:lstStyle/>
        <a:p>
          <a:endParaRPr lang="en-US"/>
        </a:p>
      </dgm:t>
    </dgm:pt>
    <dgm:pt modelId="{9BD26928-B6A2-425F-A4AF-FE54DC83540A}" type="sibTrans" cxnId="{D0B11179-9B27-4B8A-802B-BC68DA394482}">
      <dgm:prSet/>
      <dgm:spPr/>
      <dgm:t>
        <a:bodyPr/>
        <a:lstStyle/>
        <a:p>
          <a:endParaRPr lang="en-US"/>
        </a:p>
      </dgm:t>
    </dgm:pt>
    <dgm:pt modelId="{9BDEC98F-4834-49E2-A771-539334906248}">
      <dgm:prSet/>
      <dgm:spPr/>
      <dgm:t>
        <a:bodyPr/>
        <a:lstStyle/>
        <a:p>
          <a:r>
            <a:rPr lang="fr-FR"/>
            <a:t>Approfondir NodeJS</a:t>
          </a:r>
          <a:endParaRPr lang="en-US"/>
        </a:p>
      </dgm:t>
    </dgm:pt>
    <dgm:pt modelId="{89540927-165C-4139-A882-F4F9B00CC27F}" type="parTrans" cxnId="{13220FBE-853A-4E84-98F8-E83C9645E374}">
      <dgm:prSet/>
      <dgm:spPr/>
      <dgm:t>
        <a:bodyPr/>
        <a:lstStyle/>
        <a:p>
          <a:endParaRPr lang="en-US"/>
        </a:p>
      </dgm:t>
    </dgm:pt>
    <dgm:pt modelId="{284692FC-ECE5-4ED4-8CB0-81BC5623E07B}" type="sibTrans" cxnId="{13220FBE-853A-4E84-98F8-E83C9645E374}">
      <dgm:prSet/>
      <dgm:spPr/>
      <dgm:t>
        <a:bodyPr/>
        <a:lstStyle/>
        <a:p>
          <a:endParaRPr lang="en-US"/>
        </a:p>
      </dgm:t>
    </dgm:pt>
    <dgm:pt modelId="{57011A83-3201-4A60-81C4-089417599934}" type="pres">
      <dgm:prSet presAssocID="{BA9CEAB5-C39F-4CD4-82E3-3426DDBA7B84}" presName="matrix" presStyleCnt="0">
        <dgm:presLayoutVars>
          <dgm:chMax val="1"/>
          <dgm:dir/>
          <dgm:resizeHandles val="exact"/>
        </dgm:presLayoutVars>
      </dgm:prSet>
      <dgm:spPr/>
    </dgm:pt>
    <dgm:pt modelId="{ABEC10D8-0071-46B8-BD52-80ACD1547AF6}" type="pres">
      <dgm:prSet presAssocID="{BA9CEAB5-C39F-4CD4-82E3-3426DDBA7B84}" presName="diamond" presStyleLbl="bgShp" presStyleIdx="0" presStyleCnt="1"/>
      <dgm:spPr/>
    </dgm:pt>
    <dgm:pt modelId="{C6EF75E0-E599-4126-BF32-ECC14E7C31C2}" type="pres">
      <dgm:prSet presAssocID="{BA9CEAB5-C39F-4CD4-82E3-3426DDBA7B8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202489-7BF6-40B7-B75A-679B63DD8B8A}" type="pres">
      <dgm:prSet presAssocID="{BA9CEAB5-C39F-4CD4-82E3-3426DDBA7B8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63FBE8F-C97F-46CB-A61B-C6F153874555}" type="pres">
      <dgm:prSet presAssocID="{BA9CEAB5-C39F-4CD4-82E3-3426DDBA7B8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2781E2-38C4-44DE-BFC5-DF0EFC3148E4}" type="pres">
      <dgm:prSet presAssocID="{BA9CEAB5-C39F-4CD4-82E3-3426DDBA7B8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D37E30-8FCC-4BF2-BF48-557CDC14B252}" type="presOf" srcId="{34123536-0582-4598-BA7E-D22CC36BF800}" destId="{263FBE8F-C97F-46CB-A61B-C6F153874555}" srcOrd="0" destOrd="0" presId="urn:microsoft.com/office/officeart/2005/8/layout/matrix3"/>
    <dgm:cxn modelId="{F927C05F-EF1E-486A-9D08-41D12B934EB9}" type="presOf" srcId="{9BDEC98F-4834-49E2-A771-539334906248}" destId="{672781E2-38C4-44DE-BFC5-DF0EFC3148E4}" srcOrd="0" destOrd="0" presId="urn:microsoft.com/office/officeart/2005/8/layout/matrix3"/>
    <dgm:cxn modelId="{E427524C-5588-4ABB-A14A-8F439446878C}" srcId="{BA9CEAB5-C39F-4CD4-82E3-3426DDBA7B84}" destId="{73AE2790-C196-4AAE-9D7A-76FA652EF524}" srcOrd="1" destOrd="0" parTransId="{5C64D144-AF1D-40F5-ADBA-11CD10CD2362}" sibTransId="{4633DBF6-E7D2-43F9-8470-F4E8991F1FC0}"/>
    <dgm:cxn modelId="{D0B11179-9B27-4B8A-802B-BC68DA394482}" srcId="{BA9CEAB5-C39F-4CD4-82E3-3426DDBA7B84}" destId="{34123536-0582-4598-BA7E-D22CC36BF800}" srcOrd="2" destOrd="0" parTransId="{5A4C0D1B-2E43-4A41-8A69-B2EB7C650913}" sibTransId="{9BD26928-B6A2-425F-A4AF-FE54DC83540A}"/>
    <dgm:cxn modelId="{AE68367A-A780-4020-A4CF-3CAD4C889805}" srcId="{BA9CEAB5-C39F-4CD4-82E3-3426DDBA7B84}" destId="{823B1B79-AF34-4045-B65B-DECA9EE506AF}" srcOrd="0" destOrd="0" parTransId="{1BA7415D-A821-4780-8D89-A131C89EAE9E}" sibTransId="{214123CA-6857-465D-974A-A391064A0F99}"/>
    <dgm:cxn modelId="{B59815A3-8498-466D-92A6-5C65DAFB5268}" type="presOf" srcId="{823B1B79-AF34-4045-B65B-DECA9EE506AF}" destId="{C6EF75E0-E599-4126-BF32-ECC14E7C31C2}" srcOrd="0" destOrd="0" presId="urn:microsoft.com/office/officeart/2005/8/layout/matrix3"/>
    <dgm:cxn modelId="{13220FBE-853A-4E84-98F8-E83C9645E374}" srcId="{BA9CEAB5-C39F-4CD4-82E3-3426DDBA7B84}" destId="{9BDEC98F-4834-49E2-A771-539334906248}" srcOrd="3" destOrd="0" parTransId="{89540927-165C-4139-A882-F4F9B00CC27F}" sibTransId="{284692FC-ECE5-4ED4-8CB0-81BC5623E07B}"/>
    <dgm:cxn modelId="{13F361D2-4A56-47AF-A6A0-A66E520C5AFE}" type="presOf" srcId="{73AE2790-C196-4AAE-9D7A-76FA652EF524}" destId="{27202489-7BF6-40B7-B75A-679B63DD8B8A}" srcOrd="0" destOrd="0" presId="urn:microsoft.com/office/officeart/2005/8/layout/matrix3"/>
    <dgm:cxn modelId="{8A33A0FC-8CD2-4ED0-9737-EC306DCA7806}" type="presOf" srcId="{BA9CEAB5-C39F-4CD4-82E3-3426DDBA7B84}" destId="{57011A83-3201-4A60-81C4-089417599934}" srcOrd="0" destOrd="0" presId="urn:microsoft.com/office/officeart/2005/8/layout/matrix3"/>
    <dgm:cxn modelId="{22745DD8-82E0-400E-83B6-D1827F53CBF1}" type="presParOf" srcId="{57011A83-3201-4A60-81C4-089417599934}" destId="{ABEC10D8-0071-46B8-BD52-80ACD1547AF6}" srcOrd="0" destOrd="0" presId="urn:microsoft.com/office/officeart/2005/8/layout/matrix3"/>
    <dgm:cxn modelId="{F132FA6E-06C0-4FE9-B337-B8871AFA80C2}" type="presParOf" srcId="{57011A83-3201-4A60-81C4-089417599934}" destId="{C6EF75E0-E599-4126-BF32-ECC14E7C31C2}" srcOrd="1" destOrd="0" presId="urn:microsoft.com/office/officeart/2005/8/layout/matrix3"/>
    <dgm:cxn modelId="{61A36AAC-BE8D-4899-921D-F3067AC7B3F2}" type="presParOf" srcId="{57011A83-3201-4A60-81C4-089417599934}" destId="{27202489-7BF6-40B7-B75A-679B63DD8B8A}" srcOrd="2" destOrd="0" presId="urn:microsoft.com/office/officeart/2005/8/layout/matrix3"/>
    <dgm:cxn modelId="{278DFBE8-09AB-467C-B760-ADD5F91F879A}" type="presParOf" srcId="{57011A83-3201-4A60-81C4-089417599934}" destId="{263FBE8F-C97F-46CB-A61B-C6F153874555}" srcOrd="3" destOrd="0" presId="urn:microsoft.com/office/officeart/2005/8/layout/matrix3"/>
    <dgm:cxn modelId="{8AD822B1-8D98-4CF1-A3B1-B9817C921E92}" type="presParOf" srcId="{57011A83-3201-4A60-81C4-089417599934}" destId="{672781E2-38C4-44DE-BFC5-DF0EFC3148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E286A-28F2-4A33-BAAA-223852175E67}">
      <dsp:nvSpPr>
        <dsp:cNvPr id="0" name=""/>
        <dsp:cNvSpPr/>
      </dsp:nvSpPr>
      <dsp:spPr>
        <a:xfrm>
          <a:off x="192" y="405333"/>
          <a:ext cx="2327456" cy="27929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Problématique</a:t>
          </a:r>
          <a:endParaRPr lang="en-US" sz="2200" kern="1200" dirty="0"/>
        </a:p>
      </dsp:txBody>
      <dsp:txXfrm>
        <a:off x="192" y="1522512"/>
        <a:ext cx="2327456" cy="1675768"/>
      </dsp:txXfrm>
    </dsp:sp>
    <dsp:sp modelId="{3B0FEE3E-099D-4B88-8EE1-FE13D2C9092B}">
      <dsp:nvSpPr>
        <dsp:cNvPr id="0" name=""/>
        <dsp:cNvSpPr/>
      </dsp:nvSpPr>
      <dsp:spPr>
        <a:xfrm>
          <a:off x="192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192" y="405333"/>
        <a:ext cx="2327456" cy="1117178"/>
      </dsp:txXfrm>
    </dsp:sp>
    <dsp:sp modelId="{3E7AC014-DB64-4168-AAC0-AB37F5790A23}">
      <dsp:nvSpPr>
        <dsp:cNvPr id="0" name=""/>
        <dsp:cNvSpPr/>
      </dsp:nvSpPr>
      <dsp:spPr>
        <a:xfrm>
          <a:off x="2513845" y="405333"/>
          <a:ext cx="2327456" cy="2792947"/>
        </a:xfrm>
        <a:prstGeom prst="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 but du projet</a:t>
          </a:r>
          <a:endParaRPr lang="en-US" sz="2200" kern="1200" dirty="0"/>
        </a:p>
      </dsp:txBody>
      <dsp:txXfrm>
        <a:off x="2513845" y="1522512"/>
        <a:ext cx="2327456" cy="1675768"/>
      </dsp:txXfrm>
    </dsp:sp>
    <dsp:sp modelId="{203AFCAB-4B8E-45A1-A1D8-926F83AE248F}">
      <dsp:nvSpPr>
        <dsp:cNvPr id="0" name=""/>
        <dsp:cNvSpPr/>
      </dsp:nvSpPr>
      <dsp:spPr>
        <a:xfrm>
          <a:off x="2513845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2513845" y="405333"/>
        <a:ext cx="2327456" cy="1117178"/>
      </dsp:txXfrm>
    </dsp:sp>
    <dsp:sp modelId="{626149EB-77BA-4063-A274-74BD7F34B7A0}">
      <dsp:nvSpPr>
        <dsp:cNvPr id="0" name=""/>
        <dsp:cNvSpPr/>
      </dsp:nvSpPr>
      <dsp:spPr>
        <a:xfrm>
          <a:off x="5027497" y="405333"/>
          <a:ext cx="2327456" cy="2792947"/>
        </a:xfrm>
        <a:prstGeom prst="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Ambitions</a:t>
          </a:r>
          <a:endParaRPr lang="en-US" sz="2200" kern="1200" dirty="0"/>
        </a:p>
      </dsp:txBody>
      <dsp:txXfrm>
        <a:off x="5027497" y="1522512"/>
        <a:ext cx="2327456" cy="1675768"/>
      </dsp:txXfrm>
    </dsp:sp>
    <dsp:sp modelId="{57142F99-74A4-4A37-9513-598DA6C5EA84}">
      <dsp:nvSpPr>
        <dsp:cNvPr id="0" name=""/>
        <dsp:cNvSpPr/>
      </dsp:nvSpPr>
      <dsp:spPr>
        <a:xfrm>
          <a:off x="5027497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027497" y="405333"/>
        <a:ext cx="2327456" cy="1117178"/>
      </dsp:txXfrm>
    </dsp:sp>
    <dsp:sp modelId="{9C7609BC-E57D-4D65-858A-E7E930A1AB94}">
      <dsp:nvSpPr>
        <dsp:cNvPr id="0" name=""/>
        <dsp:cNvSpPr/>
      </dsp:nvSpPr>
      <dsp:spPr>
        <a:xfrm>
          <a:off x="7541150" y="405333"/>
          <a:ext cx="2327456" cy="2792947"/>
        </a:xfrm>
        <a:prstGeom prst="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Les technologies utilisées</a:t>
          </a:r>
          <a:endParaRPr lang="en-US" sz="2200" kern="1200" dirty="0"/>
        </a:p>
      </dsp:txBody>
      <dsp:txXfrm>
        <a:off x="7541150" y="1522512"/>
        <a:ext cx="2327456" cy="1675768"/>
      </dsp:txXfrm>
    </dsp:sp>
    <dsp:sp modelId="{67462B6B-DC1F-40DC-8F64-647B76ED03D4}">
      <dsp:nvSpPr>
        <dsp:cNvPr id="0" name=""/>
        <dsp:cNvSpPr/>
      </dsp:nvSpPr>
      <dsp:spPr>
        <a:xfrm>
          <a:off x="7541150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7541150" y="405333"/>
        <a:ext cx="2327456" cy="1117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AC90C-C6B5-4AD0-9344-D9E722A79976}">
      <dsp:nvSpPr>
        <dsp:cNvPr id="0" name=""/>
        <dsp:cNvSpPr/>
      </dsp:nvSpPr>
      <dsp:spPr>
        <a:xfrm rot="5400000">
          <a:off x="2627153" y="1143902"/>
          <a:ext cx="1725438" cy="150113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Difficulté a gérer les réclamations</a:t>
          </a:r>
          <a:endParaRPr lang="en-US" sz="1100" kern="1200"/>
        </a:p>
      </dsp:txBody>
      <dsp:txXfrm rot="-5400000">
        <a:off x="2973232" y="1300630"/>
        <a:ext cx="1033279" cy="1187676"/>
      </dsp:txXfrm>
    </dsp:sp>
    <dsp:sp modelId="{692F510E-053D-43E9-885F-E1DADDA237C6}">
      <dsp:nvSpPr>
        <dsp:cNvPr id="0" name=""/>
        <dsp:cNvSpPr/>
      </dsp:nvSpPr>
      <dsp:spPr>
        <a:xfrm>
          <a:off x="4285990" y="1376836"/>
          <a:ext cx="1925589" cy="1035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8860-FB9C-4942-B060-D9D8D7CABBC7}">
      <dsp:nvSpPr>
        <dsp:cNvPr id="0" name=""/>
        <dsp:cNvSpPr/>
      </dsp:nvSpPr>
      <dsp:spPr>
        <a:xfrm rot="5400000">
          <a:off x="1005930" y="1143902"/>
          <a:ext cx="1725438" cy="150113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</a:p>
      </dsp:txBody>
      <dsp:txXfrm rot="-5400000">
        <a:off x="1352009" y="1300630"/>
        <a:ext cx="1033279" cy="1187676"/>
      </dsp:txXfrm>
    </dsp:sp>
    <dsp:sp modelId="{7ABEA845-8C51-4BD0-8BD6-F8B389B74015}">
      <dsp:nvSpPr>
        <dsp:cNvPr id="0" name=""/>
        <dsp:cNvSpPr/>
      </dsp:nvSpPr>
      <dsp:spPr>
        <a:xfrm rot="5400000">
          <a:off x="1813436" y="2608454"/>
          <a:ext cx="1725438" cy="150113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Pas d’endroit concret ou les visualiser facilement</a:t>
          </a:r>
          <a:endParaRPr lang="en-US" sz="1100" kern="1200"/>
        </a:p>
      </dsp:txBody>
      <dsp:txXfrm rot="-5400000">
        <a:off x="2159515" y="2765182"/>
        <a:ext cx="1033279" cy="1187676"/>
      </dsp:txXfrm>
    </dsp:sp>
    <dsp:sp modelId="{934164D2-1400-4809-8D9C-6CD21796E5E8}">
      <dsp:nvSpPr>
        <dsp:cNvPr id="0" name=""/>
        <dsp:cNvSpPr/>
      </dsp:nvSpPr>
      <dsp:spPr>
        <a:xfrm>
          <a:off x="0" y="2841388"/>
          <a:ext cx="1863474" cy="1035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84CC1-388A-4548-8DFC-6623B02B4C95}">
      <dsp:nvSpPr>
        <dsp:cNvPr id="0" name=""/>
        <dsp:cNvSpPr/>
      </dsp:nvSpPr>
      <dsp:spPr>
        <a:xfrm rot="5400000">
          <a:off x="3434658" y="2608454"/>
          <a:ext cx="1725438" cy="150113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</a:p>
      </dsp:txBody>
      <dsp:txXfrm rot="-5400000">
        <a:off x="3780737" y="2765182"/>
        <a:ext cx="1033279" cy="1187676"/>
      </dsp:txXfrm>
    </dsp:sp>
    <dsp:sp modelId="{FC85A97C-A954-4190-B804-D34567A35209}">
      <dsp:nvSpPr>
        <dsp:cNvPr id="0" name=""/>
        <dsp:cNvSpPr/>
      </dsp:nvSpPr>
      <dsp:spPr>
        <a:xfrm rot="5400000">
          <a:off x="2627153" y="4073007"/>
          <a:ext cx="1725438" cy="150113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Centraliser commentaires et réclamations</a:t>
          </a:r>
          <a:endParaRPr lang="en-US" sz="1100" kern="1200"/>
        </a:p>
      </dsp:txBody>
      <dsp:txXfrm rot="-5400000">
        <a:off x="2973232" y="4229735"/>
        <a:ext cx="1033279" cy="1187676"/>
      </dsp:txXfrm>
    </dsp:sp>
    <dsp:sp modelId="{C87BBA4C-BF32-4499-83F6-60BCA36072CA}">
      <dsp:nvSpPr>
        <dsp:cNvPr id="0" name=""/>
        <dsp:cNvSpPr/>
      </dsp:nvSpPr>
      <dsp:spPr>
        <a:xfrm>
          <a:off x="4285990" y="4305941"/>
          <a:ext cx="1925589" cy="1035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9DB17-8E72-4714-B973-127AEF83D307}">
      <dsp:nvSpPr>
        <dsp:cNvPr id="0" name=""/>
        <dsp:cNvSpPr/>
      </dsp:nvSpPr>
      <dsp:spPr>
        <a:xfrm rot="5400000">
          <a:off x="1005930" y="4073007"/>
          <a:ext cx="1725438" cy="150113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03</a:t>
          </a:r>
        </a:p>
      </dsp:txBody>
      <dsp:txXfrm rot="-5400000">
        <a:off x="1352009" y="4229735"/>
        <a:ext cx="1033279" cy="1187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F444E-1FA8-441D-8122-1B5D5ADA43DF}">
      <dsp:nvSpPr>
        <dsp:cNvPr id="0" name=""/>
        <dsp:cNvSpPr/>
      </dsp:nvSpPr>
      <dsp:spPr>
        <a:xfrm>
          <a:off x="1457" y="1264710"/>
          <a:ext cx="1674824" cy="837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Site Web</a:t>
          </a:r>
          <a:endParaRPr lang="en-US" sz="1900" kern="1200" dirty="0"/>
        </a:p>
      </dsp:txBody>
      <dsp:txXfrm>
        <a:off x="1457" y="1264710"/>
        <a:ext cx="1674824" cy="837412"/>
      </dsp:txXfrm>
    </dsp:sp>
    <dsp:sp modelId="{DE9C717F-B884-40BC-91F9-CC051E640492}">
      <dsp:nvSpPr>
        <dsp:cNvPr id="0" name=""/>
        <dsp:cNvSpPr/>
      </dsp:nvSpPr>
      <dsp:spPr>
        <a:xfrm>
          <a:off x="2094987" y="1264710"/>
          <a:ext cx="1674824" cy="837412"/>
        </a:xfrm>
        <a:prstGeom prst="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Gérer des réclamations d’entreprise</a:t>
          </a:r>
          <a:endParaRPr lang="en-US" sz="1900" kern="1200" dirty="0"/>
        </a:p>
      </dsp:txBody>
      <dsp:txXfrm>
        <a:off x="2094987" y="1264710"/>
        <a:ext cx="1674824" cy="837412"/>
      </dsp:txXfrm>
    </dsp:sp>
    <dsp:sp modelId="{7DE75F63-7E52-4C0E-84B2-17744D7AF481}">
      <dsp:nvSpPr>
        <dsp:cNvPr id="0" name=""/>
        <dsp:cNvSpPr/>
      </dsp:nvSpPr>
      <dsp:spPr>
        <a:xfrm>
          <a:off x="4188518" y="1264710"/>
          <a:ext cx="1674824" cy="837412"/>
        </a:xfrm>
        <a:prstGeom prst="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Gérer des commentaires client</a:t>
          </a:r>
          <a:endParaRPr lang="en-US" sz="1900" kern="1200" dirty="0"/>
        </a:p>
      </dsp:txBody>
      <dsp:txXfrm>
        <a:off x="4188518" y="1264710"/>
        <a:ext cx="1674824" cy="837412"/>
      </dsp:txXfrm>
    </dsp:sp>
    <dsp:sp modelId="{22E957A0-85FF-420D-9EDC-5F8F782F263B}">
      <dsp:nvSpPr>
        <dsp:cNvPr id="0" name=""/>
        <dsp:cNvSpPr/>
      </dsp:nvSpPr>
      <dsp:spPr>
        <a:xfrm>
          <a:off x="6282048" y="1264710"/>
          <a:ext cx="1674824" cy="837412"/>
        </a:xfrm>
        <a:prstGeom prst="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Statistiques</a:t>
          </a:r>
          <a:endParaRPr lang="en-US" sz="1900" kern="1200" dirty="0"/>
        </a:p>
      </dsp:txBody>
      <dsp:txXfrm>
        <a:off x="6282048" y="1264710"/>
        <a:ext cx="1674824" cy="837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10D8-0071-46B8-BD52-80ACD1547AF6}">
      <dsp:nvSpPr>
        <dsp:cNvPr id="0" name=""/>
        <dsp:cNvSpPr/>
      </dsp:nvSpPr>
      <dsp:spPr>
        <a:xfrm>
          <a:off x="285222" y="0"/>
          <a:ext cx="5319241" cy="53192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F75E0-E599-4126-BF32-ECC14E7C31C2}">
      <dsp:nvSpPr>
        <dsp:cNvPr id="0" name=""/>
        <dsp:cNvSpPr/>
      </dsp:nvSpPr>
      <dsp:spPr>
        <a:xfrm>
          <a:off x="790550" y="505327"/>
          <a:ext cx="2074503" cy="207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Pas de commercialisation</a:t>
          </a:r>
          <a:endParaRPr lang="en-US" sz="1700" kern="1200"/>
        </a:p>
      </dsp:txBody>
      <dsp:txXfrm>
        <a:off x="891819" y="606596"/>
        <a:ext cx="1871965" cy="1871965"/>
      </dsp:txXfrm>
    </dsp:sp>
    <dsp:sp modelId="{27202489-7BF6-40B7-B75A-679B63DD8B8A}">
      <dsp:nvSpPr>
        <dsp:cNvPr id="0" name=""/>
        <dsp:cNvSpPr/>
      </dsp:nvSpPr>
      <dsp:spPr>
        <a:xfrm>
          <a:off x="3024631" y="505327"/>
          <a:ext cx="2074503" cy="2074503"/>
        </a:xfrm>
        <a:prstGeom prst="round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Aider un ami</a:t>
          </a:r>
          <a:endParaRPr lang="en-US" sz="1700" kern="1200" dirty="0"/>
        </a:p>
      </dsp:txBody>
      <dsp:txXfrm>
        <a:off x="3125900" y="606596"/>
        <a:ext cx="1871965" cy="1871965"/>
      </dsp:txXfrm>
    </dsp:sp>
    <dsp:sp modelId="{263FBE8F-C97F-46CB-A61B-C6F153874555}">
      <dsp:nvSpPr>
        <dsp:cNvPr id="0" name=""/>
        <dsp:cNvSpPr/>
      </dsp:nvSpPr>
      <dsp:spPr>
        <a:xfrm>
          <a:off x="790550" y="2739409"/>
          <a:ext cx="2074503" cy="2074503"/>
        </a:xfrm>
        <a:prstGeom prst="round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Découvrir </a:t>
          </a:r>
          <a:r>
            <a:rPr lang="fr-FR" sz="1700" kern="1200" dirty="0" err="1"/>
            <a:t>VueJS</a:t>
          </a:r>
          <a:endParaRPr lang="en-US" sz="1700" kern="1200" dirty="0"/>
        </a:p>
      </dsp:txBody>
      <dsp:txXfrm>
        <a:off x="891819" y="2840678"/>
        <a:ext cx="1871965" cy="1871965"/>
      </dsp:txXfrm>
    </dsp:sp>
    <dsp:sp modelId="{672781E2-38C4-44DE-BFC5-DF0EFC3148E4}">
      <dsp:nvSpPr>
        <dsp:cNvPr id="0" name=""/>
        <dsp:cNvSpPr/>
      </dsp:nvSpPr>
      <dsp:spPr>
        <a:xfrm>
          <a:off x="3024631" y="2739409"/>
          <a:ext cx="2074503" cy="2074503"/>
        </a:xfrm>
        <a:prstGeom prst="round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Approfondir NodeJS</a:t>
          </a:r>
          <a:endParaRPr lang="en-US" sz="1700" kern="1200"/>
        </a:p>
      </dsp:txBody>
      <dsp:txXfrm>
        <a:off x="3125900" y="2840678"/>
        <a:ext cx="1871965" cy="1871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B9F48A-AC54-43BC-9603-2E95C399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771" y="1134409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fr-FR" sz="6800"/>
              <a:t>Projet libre</a:t>
            </a:r>
            <a:br>
              <a:rPr lang="fr-FR" sz="6800"/>
            </a:br>
            <a:r>
              <a:rPr lang="fr-FR" sz="6800"/>
              <a:t>Claims &amp; Comments</a:t>
            </a:r>
            <a:br>
              <a:rPr lang="fr-FR" sz="6800"/>
            </a:br>
            <a:r>
              <a:rPr lang="fr-FR" sz="6800"/>
              <a:t> </a:t>
            </a:r>
            <a:endParaRPr lang="en-US" sz="68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9EEBF1-0F5B-44CF-BBDF-FF65010B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478" y="2271633"/>
            <a:ext cx="3091564" cy="3875778"/>
          </a:xfrm>
        </p:spPr>
        <p:txBody>
          <a:bodyPr anchor="b">
            <a:normAutofit/>
          </a:bodyPr>
          <a:lstStyle/>
          <a:p>
            <a:r>
              <a:rPr lang="fr-FR" sz="2000"/>
              <a:t>Gaetan Schmit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33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F28370-1EE3-4863-9FE5-5DA24906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44BB6-2428-4107-BAC4-C38BEA1E1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19FF56-6721-4253-BDFD-33525CCF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979749"/>
            <a:ext cx="9561079" cy="107722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Plan de la présentation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4B500-5EC0-476D-B67E-70D28FFE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8A0E2-483D-4079-AF4D-14DD2BE3D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D4488-E3B9-4B66-820A-DF235AFB2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8570" y="4811942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26E4C9-D436-4025-A8CF-EAD72D7FD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714076"/>
              </p:ext>
            </p:extLst>
          </p:nvPr>
        </p:nvGraphicFramePr>
        <p:xfrm>
          <a:off x="1662084" y="647749"/>
          <a:ext cx="9868799" cy="360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022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BA6DFAF-5481-41C3-BB7F-CE46BC3AC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A9134B-18C1-42D4-BB52-51F579E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B82A5-5AA5-46EE-920C-06F0896E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168" y="265775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7F70BC-8B5D-44D0-AEB6-65B55B04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Problématique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530A829-1A4A-442F-B37C-3B6129639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66317"/>
              </p:ext>
            </p:extLst>
          </p:nvPr>
        </p:nvGraphicFramePr>
        <p:xfrm>
          <a:off x="5778937" y="69978"/>
          <a:ext cx="6211580" cy="671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30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B9043-A399-4B8A-A15C-F192F93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fr-FR"/>
              <a:t>Le but du projet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725256-EB46-42BA-89C8-666F9F02D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263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75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D8ABF-2EC5-4E9F-BE50-9AF5A8EB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Ambition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914A44-2A62-4A82-93D5-B88BDA109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0264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6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69780481-6415-480A-A066-23702EC6D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B55CC934-2A6A-4CA5-A4A1-B47B43C56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A4703C3C-7142-4727-829A-583931A53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09F2F05-FE8F-442C-81ED-35824DF7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E79B1B-A950-4D37-A187-F06A4849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50CF3E1-5011-4AB8-BAF9-2E30C3AFF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B80BE5-F607-4305-93AE-D2F3A17A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4831E9D7-C5CC-4DFD-BDC0-39F6E38CD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F858E14-10FD-45F3-B7E4-1A3B28DB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46CEEEA-D4D3-4A30-BC4D-425647DF4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C6F36C54-55D2-41D3-8E23-582F017F8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396BD4-7F14-4A16-A682-FE91AFF73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E4FB79-6336-483A-A5D5-DE74F2D1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15810A-4F3C-4C16-A91F-B35147A7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Les technologies </a:t>
            </a:r>
            <a:r>
              <a:rPr lang="en-US" sz="4800" dirty="0" err="1"/>
              <a:t>utilisées</a:t>
            </a:r>
            <a:endParaRPr lang="en-US" sz="48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BA75C3-0636-416D-9064-7D6ED9879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VueJS png*&quot;">
            <a:extLst>
              <a:ext uri="{FF2B5EF4-FFF2-40B4-BE49-F238E27FC236}">
                <a16:creationId xmlns:a16="http://schemas.microsoft.com/office/drawing/2014/main" id="{B4390439-2FD2-46EE-A02F-A1672E50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70" y="996755"/>
            <a:ext cx="2600165" cy="260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2EBF4180-1CD1-42C6-9E42-F1623CF1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24" y="1428737"/>
            <a:ext cx="2609108" cy="13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Nodejs png&quot;">
            <a:extLst>
              <a:ext uri="{FF2B5EF4-FFF2-40B4-BE49-F238E27FC236}">
                <a16:creationId xmlns:a16="http://schemas.microsoft.com/office/drawing/2014/main" id="{89A049D5-5ABA-495A-AC85-4C6E6F6B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79" y="1643532"/>
            <a:ext cx="2609108" cy="130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BA608057-8226-4E56-8D23-D9CAFC21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7" y="888935"/>
            <a:ext cx="2763500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04820C7-B147-48DB-90B0-9F237DD9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825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D4A472-8CA5-438E-9A3F-592B9A980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6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FFEF35-EF7F-411B-878E-A34BC213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DCBC49C-CB06-455E-A1C2-8B138D201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4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5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5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5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xtBox 5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0" name="Rectangle 61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65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83" name="Picture 6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93407A-53D1-421D-AB22-17297DC0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7DC0E-65B8-49CA-ABA8-D605C2A5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63538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Projet libre Claims &amp; Comments  </vt:lpstr>
      <vt:lpstr>Plan de la présentation</vt:lpstr>
      <vt:lpstr>Problématique</vt:lpstr>
      <vt:lpstr>Le but du projet</vt:lpstr>
      <vt:lpstr>Ambition</vt:lpstr>
      <vt:lpstr>Les technologies utilisées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 Claims &amp; Comments</dc:title>
  <dc:creator>Gaëtan Schmit</dc:creator>
  <cp:lastModifiedBy>Gaëtan Schmit</cp:lastModifiedBy>
  <cp:revision>4</cp:revision>
  <dcterms:created xsi:type="dcterms:W3CDTF">2018-11-14T09:27:53Z</dcterms:created>
  <dcterms:modified xsi:type="dcterms:W3CDTF">2018-11-14T14:53:30Z</dcterms:modified>
</cp:coreProperties>
</file>