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460a5ff0b_1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460a5ff0b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460a5ff0b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460a5ff0b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460a5ff0b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460a5ff0b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460a5ff0b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460a5ff0b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460a5ff0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460a5ff0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460a5ff0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460a5ff0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550bf64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550bf64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460a5ff0b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460a5ff0b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460a5ff0b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460a5ff0b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preetviradiya/imdb-movies-ratings-detail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21717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 Movie Ratings Analysis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447800" y="3263300"/>
            <a:ext cx="57933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By: Rashaad Ratliff-Brown, Peter Barston, George Schinkel, and Jacob Crisp 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8/3/21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32202"/>
            <a:ext cx="1231800" cy="1826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8500" y="3200600"/>
            <a:ext cx="1305500" cy="19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31800" cy="18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38500" y="0"/>
            <a:ext cx="1305500" cy="19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Dataset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4138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is a collection of IMDB’s top 1000 movies.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Information included: title of movie, year of release, runtime (in minutes), genre, IMDB rating, IMDB metascore, a brief </a:t>
            </a:r>
            <a:r>
              <a:rPr lang="en"/>
              <a:t>synopsis</a:t>
            </a:r>
            <a:r>
              <a:rPr lang="en"/>
              <a:t> of the movie, up votes for the movie and box office gross.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Group added an “Era” variable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cleaned via Python and R to remove any NA values -&gt; 747 observations.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050" y="2006250"/>
            <a:ext cx="3971550" cy="2002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Overview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With the summer blockbuster season in full swing and movie theaters </a:t>
            </a:r>
            <a:r>
              <a:rPr lang="en"/>
              <a:t>reopening</a:t>
            </a:r>
            <a:r>
              <a:rPr lang="en"/>
              <a:t> across the world, we are once again faced with the age-old question: are today’s movies as good as they were “back in </a:t>
            </a:r>
            <a:r>
              <a:rPr lang="en"/>
              <a:t>the</a:t>
            </a:r>
            <a:r>
              <a:rPr lang="en"/>
              <a:t> day”?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Whether</a:t>
            </a:r>
            <a:r>
              <a:rPr lang="en"/>
              <a:t> it’s your parents complaining about the runtime of movies today or it’s your snobby friend remarking that the Golden Age of cinema has come and gone, data from </a:t>
            </a:r>
            <a:r>
              <a:rPr lang="en"/>
              <a:t>IMDB</a:t>
            </a:r>
            <a:r>
              <a:rPr lang="en"/>
              <a:t> can help us determine where we are historically.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With our application we hope to provide a tool to help users compare past movie hits with current movies to see how they stack up.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application was built to be scalable... so that if we had a larger movie data set these visuals would still 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Visuals - Overview: 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group split the data into chunks by year and by era of release to visualize the following: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Peter: Average runtime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Rashaad: Violin plot of IMDB ratings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George: Synopsis word cloud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Jacob: Average IMDB votes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RShiny App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Areas for Future Improvement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Compare TV show ratings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Incorporate consumption of other forms of entertainment over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Sentiment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IMDB Movie Ratings Database from Kaggle.com. By Preet Viradiya.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https://www.kaggle.com/preetviradiya/imdb-movies-ratings-details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