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E76C67-AE41-4988-8851-8210D44547F5}">
  <a:tblStyle styleId="{91E76C67-AE41-4988-8851-8210D44547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556" autoAdjust="0"/>
    <p:restoredTop sz="94648"/>
  </p:normalViewPr>
  <p:slideViewPr>
    <p:cSldViewPr snapToGrid="0">
      <p:cViewPr varScale="1">
        <p:scale>
          <a:sx n="145" d="100"/>
          <a:sy n="145" d="100"/>
        </p:scale>
        <p:origin x="42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5a7bb7cf2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5a7bb7cf2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5a7bb7cf2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5a7bb7cf2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5a7bb7cf2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5a7bb7cf2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5a7bb7cf2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5a7bb7cf2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5a7bb7cf2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5a7bb7cf2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5a7bb7cf2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5a7bb7cf2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5a7bb7cf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5a7bb7cf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5a7bb7cf2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5a7bb7cf2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Bake Off 3 - Team 8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Giuseppe Schintu and Jesse Hatton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Ideas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dirty="0"/>
              <a:t>Scroll wheel of letters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dirty="0"/>
              <a:t>Small Keyboard with word suggestions (autocomplete).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dirty="0"/>
              <a:t>Change backspace to an Icon.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dirty="0"/>
              <a:t>Place the next button inside the watch face.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586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Scaffold test</a:t>
            </a:r>
            <a:endParaRPr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8B3AE5-6364-8515-1667-5BB2DBD98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40578"/>
              </p:ext>
            </p:extLst>
          </p:nvPr>
        </p:nvGraphicFramePr>
        <p:xfrm>
          <a:off x="772364" y="1525184"/>
          <a:ext cx="6518373" cy="3367380"/>
        </p:xfrm>
        <a:graphic>
          <a:graphicData uri="http://schemas.openxmlformats.org/drawingml/2006/table">
            <a:tbl>
              <a:tblPr/>
              <a:tblGrid>
                <a:gridCol w="1853522">
                  <a:extLst>
                    <a:ext uri="{9D8B030D-6E8A-4147-A177-3AD203B41FA5}">
                      <a16:colId xmlns:a16="http://schemas.microsoft.com/office/drawing/2014/main" val="3991548645"/>
                    </a:ext>
                  </a:extLst>
                </a:gridCol>
                <a:gridCol w="79817">
                  <a:extLst>
                    <a:ext uri="{9D8B030D-6E8A-4147-A177-3AD203B41FA5}">
                      <a16:colId xmlns:a16="http://schemas.microsoft.com/office/drawing/2014/main" val="1718659963"/>
                    </a:ext>
                  </a:extLst>
                </a:gridCol>
                <a:gridCol w="744554">
                  <a:extLst>
                    <a:ext uri="{9D8B030D-6E8A-4147-A177-3AD203B41FA5}">
                      <a16:colId xmlns:a16="http://schemas.microsoft.com/office/drawing/2014/main" val="1149858601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3927042114"/>
                    </a:ext>
                  </a:extLst>
                </a:gridCol>
                <a:gridCol w="558265">
                  <a:extLst>
                    <a:ext uri="{9D8B030D-6E8A-4147-A177-3AD203B41FA5}">
                      <a16:colId xmlns:a16="http://schemas.microsoft.com/office/drawing/2014/main" val="91297301"/>
                    </a:ext>
                  </a:extLst>
                </a:gridCol>
                <a:gridCol w="683394">
                  <a:extLst>
                    <a:ext uri="{9D8B030D-6E8A-4147-A177-3AD203B41FA5}">
                      <a16:colId xmlns:a16="http://schemas.microsoft.com/office/drawing/2014/main" val="1502938720"/>
                    </a:ext>
                  </a:extLst>
                </a:gridCol>
                <a:gridCol w="585901">
                  <a:extLst>
                    <a:ext uri="{9D8B030D-6E8A-4147-A177-3AD203B41FA5}">
                      <a16:colId xmlns:a16="http://schemas.microsoft.com/office/drawing/2014/main" val="1716336074"/>
                    </a:ext>
                  </a:extLst>
                </a:gridCol>
                <a:gridCol w="815906">
                  <a:extLst>
                    <a:ext uri="{9D8B030D-6E8A-4147-A177-3AD203B41FA5}">
                      <a16:colId xmlns:a16="http://schemas.microsoft.com/office/drawing/2014/main" val="11988361"/>
                    </a:ext>
                  </a:extLst>
                </a:gridCol>
                <a:gridCol w="523245">
                  <a:extLst>
                    <a:ext uri="{9D8B030D-6E8A-4147-A177-3AD203B41FA5}">
                      <a16:colId xmlns:a16="http://schemas.microsoft.com/office/drawing/2014/main" val="3326033190"/>
                    </a:ext>
                  </a:extLst>
                </a:gridCol>
              </a:tblGrid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Scaffold Code Test Run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8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letters expected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Errors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Raw WPM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letters entered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time Taken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Penalty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WPM w/ Penalty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662424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2.771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277.086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2.771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91080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2.868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232.245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2.868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228510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1.89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276.445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1.89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450700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2.644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279.589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2.045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482841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2.989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246.088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2.468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738405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Test Run</a:t>
                      </a: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56.6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.2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2.632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56.6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262.290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2.632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7104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1st Prototype -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5015060" y="2078875"/>
            <a:ext cx="340309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The first iteration includes 26 letter keyboard, a space key symbol ( _ ), and backspace symbol ( &lt;- ).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99FF0A-2D80-4E8A-090D-E2EC0A811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70" y="1853850"/>
            <a:ext cx="3171175" cy="28972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72364" y="78343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1st Testing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650A2F-A7CE-93AF-4962-044BD220D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596" y="1318650"/>
            <a:ext cx="13461083" cy="41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772A4-7DFE-32AD-50D2-7FD92E0FD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02923"/>
              </p:ext>
            </p:extLst>
          </p:nvPr>
        </p:nvGraphicFramePr>
        <p:xfrm>
          <a:off x="772364" y="1525184"/>
          <a:ext cx="6518373" cy="3367380"/>
        </p:xfrm>
        <a:graphic>
          <a:graphicData uri="http://schemas.openxmlformats.org/drawingml/2006/table">
            <a:tbl>
              <a:tblPr/>
              <a:tblGrid>
                <a:gridCol w="1853522">
                  <a:extLst>
                    <a:ext uri="{9D8B030D-6E8A-4147-A177-3AD203B41FA5}">
                      <a16:colId xmlns:a16="http://schemas.microsoft.com/office/drawing/2014/main" val="3991548645"/>
                    </a:ext>
                  </a:extLst>
                </a:gridCol>
                <a:gridCol w="79817">
                  <a:extLst>
                    <a:ext uri="{9D8B030D-6E8A-4147-A177-3AD203B41FA5}">
                      <a16:colId xmlns:a16="http://schemas.microsoft.com/office/drawing/2014/main" val="1718659963"/>
                    </a:ext>
                  </a:extLst>
                </a:gridCol>
                <a:gridCol w="744554">
                  <a:extLst>
                    <a:ext uri="{9D8B030D-6E8A-4147-A177-3AD203B41FA5}">
                      <a16:colId xmlns:a16="http://schemas.microsoft.com/office/drawing/2014/main" val="1149858601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3927042114"/>
                    </a:ext>
                  </a:extLst>
                </a:gridCol>
                <a:gridCol w="558265">
                  <a:extLst>
                    <a:ext uri="{9D8B030D-6E8A-4147-A177-3AD203B41FA5}">
                      <a16:colId xmlns:a16="http://schemas.microsoft.com/office/drawing/2014/main" val="91297301"/>
                    </a:ext>
                  </a:extLst>
                </a:gridCol>
                <a:gridCol w="683394">
                  <a:extLst>
                    <a:ext uri="{9D8B030D-6E8A-4147-A177-3AD203B41FA5}">
                      <a16:colId xmlns:a16="http://schemas.microsoft.com/office/drawing/2014/main" val="1502938720"/>
                    </a:ext>
                  </a:extLst>
                </a:gridCol>
                <a:gridCol w="585901">
                  <a:extLst>
                    <a:ext uri="{9D8B030D-6E8A-4147-A177-3AD203B41FA5}">
                      <a16:colId xmlns:a16="http://schemas.microsoft.com/office/drawing/2014/main" val="1716336074"/>
                    </a:ext>
                  </a:extLst>
                </a:gridCol>
                <a:gridCol w="815906">
                  <a:extLst>
                    <a:ext uri="{9D8B030D-6E8A-4147-A177-3AD203B41FA5}">
                      <a16:colId xmlns:a16="http://schemas.microsoft.com/office/drawing/2014/main" val="11988361"/>
                    </a:ext>
                  </a:extLst>
                </a:gridCol>
                <a:gridCol w="523245">
                  <a:extLst>
                    <a:ext uri="{9D8B030D-6E8A-4147-A177-3AD203B41FA5}">
                      <a16:colId xmlns:a16="http://schemas.microsoft.com/office/drawing/2014/main" val="3326033190"/>
                    </a:ext>
                  </a:extLst>
                </a:gridCol>
              </a:tblGrid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Scaffold Code Test Run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8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letters expected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Errors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Raw WPM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letters entered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time Taken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Penalty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WPM w/ Penalty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662424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68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9.577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68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85.2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9.577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91080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59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10.501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59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67.418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10.501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228510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8.410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89.885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8.410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450700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8.834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58.834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8.834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482841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10.740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61.541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10.740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738405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Test Run</a:t>
                      </a: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58.4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9.612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58.4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72.576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9.612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7104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650" y="608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1st Refinement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E0600-736D-7475-4C86-1892A898F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27" y="1310326"/>
            <a:ext cx="4162979" cy="3757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ADAEBB-78F9-AB35-F1DA-4D5E085015AC}"/>
              </a:ext>
            </a:extLst>
          </p:cNvPr>
          <p:cNvSpPr txBox="1"/>
          <p:nvPr/>
        </p:nvSpPr>
        <p:spPr>
          <a:xfrm>
            <a:off x="5684363" y="1564849"/>
            <a:ext cx="2626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Changed space and backspace symbols to ‘</a:t>
            </a:r>
            <a:r>
              <a:rPr lang="en-US" dirty="0" err="1"/>
              <a:t>sp</a:t>
            </a:r>
            <a:r>
              <a:rPr lang="en-US" dirty="0"/>
              <a:t>’ for space and ‘bk’ for backspace.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7650" y="555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2nd Prototype -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60CEE-29DB-C5E5-B73F-475EC5BA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096" y="1338606"/>
            <a:ext cx="3530054" cy="3001369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prototype places the next button on the watch face ‘</a:t>
            </a:r>
            <a:r>
              <a:rPr lang="en-US" dirty="0" err="1"/>
              <a:t>en</a:t>
            </a:r>
            <a:r>
              <a:rPr lang="en-US" dirty="0"/>
              <a:t>.’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60F24-759C-B480-ADBF-F996EA34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84" y="1338606"/>
            <a:ext cx="3530055" cy="36446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7650" y="624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2nd Testing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015B84-14EA-8869-9D12-043EADBBE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7612"/>
              </p:ext>
            </p:extLst>
          </p:nvPr>
        </p:nvGraphicFramePr>
        <p:xfrm>
          <a:off x="842572" y="1448914"/>
          <a:ext cx="6518373" cy="3367380"/>
        </p:xfrm>
        <a:graphic>
          <a:graphicData uri="http://schemas.openxmlformats.org/drawingml/2006/table">
            <a:tbl>
              <a:tblPr/>
              <a:tblGrid>
                <a:gridCol w="1853522">
                  <a:extLst>
                    <a:ext uri="{9D8B030D-6E8A-4147-A177-3AD203B41FA5}">
                      <a16:colId xmlns:a16="http://schemas.microsoft.com/office/drawing/2014/main" val="3991548645"/>
                    </a:ext>
                  </a:extLst>
                </a:gridCol>
                <a:gridCol w="79817">
                  <a:extLst>
                    <a:ext uri="{9D8B030D-6E8A-4147-A177-3AD203B41FA5}">
                      <a16:colId xmlns:a16="http://schemas.microsoft.com/office/drawing/2014/main" val="1718659963"/>
                    </a:ext>
                  </a:extLst>
                </a:gridCol>
                <a:gridCol w="744554">
                  <a:extLst>
                    <a:ext uri="{9D8B030D-6E8A-4147-A177-3AD203B41FA5}">
                      <a16:colId xmlns:a16="http://schemas.microsoft.com/office/drawing/2014/main" val="1149858601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3927042114"/>
                    </a:ext>
                  </a:extLst>
                </a:gridCol>
                <a:gridCol w="558265">
                  <a:extLst>
                    <a:ext uri="{9D8B030D-6E8A-4147-A177-3AD203B41FA5}">
                      <a16:colId xmlns:a16="http://schemas.microsoft.com/office/drawing/2014/main" val="91297301"/>
                    </a:ext>
                  </a:extLst>
                </a:gridCol>
                <a:gridCol w="683394">
                  <a:extLst>
                    <a:ext uri="{9D8B030D-6E8A-4147-A177-3AD203B41FA5}">
                      <a16:colId xmlns:a16="http://schemas.microsoft.com/office/drawing/2014/main" val="1502938720"/>
                    </a:ext>
                  </a:extLst>
                </a:gridCol>
                <a:gridCol w="585901">
                  <a:extLst>
                    <a:ext uri="{9D8B030D-6E8A-4147-A177-3AD203B41FA5}">
                      <a16:colId xmlns:a16="http://schemas.microsoft.com/office/drawing/2014/main" val="1716336074"/>
                    </a:ext>
                  </a:extLst>
                </a:gridCol>
                <a:gridCol w="815906">
                  <a:extLst>
                    <a:ext uri="{9D8B030D-6E8A-4147-A177-3AD203B41FA5}">
                      <a16:colId xmlns:a16="http://schemas.microsoft.com/office/drawing/2014/main" val="11988361"/>
                    </a:ext>
                  </a:extLst>
                </a:gridCol>
                <a:gridCol w="523245">
                  <a:extLst>
                    <a:ext uri="{9D8B030D-6E8A-4147-A177-3AD203B41FA5}">
                      <a16:colId xmlns:a16="http://schemas.microsoft.com/office/drawing/2014/main" val="3326033190"/>
                    </a:ext>
                  </a:extLst>
                </a:gridCol>
              </a:tblGrid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Scaffold Code Test Run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8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letters expected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Errors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Raw WPM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letters entered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time Taken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Penalty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WPM w/ Penalty</a:t>
                      </a:r>
                      <a:endParaRPr lang="en-US" sz="8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662424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11.232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42.733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5.65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5.582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91080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 dirty="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8.798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62.739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8.798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228510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11-484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54.336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11.484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450700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11.189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59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63.267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11.189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482841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23.024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57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56.882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12.024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738405"/>
                  </a:ext>
                </a:extLst>
              </a:tr>
              <a:tr h="42450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Test Run</a:t>
                      </a: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4875" marR="4875" marT="4875" marB="1462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54.6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3.2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13.145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50.8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55.991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1.13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12.015</a:t>
                      </a:r>
                    </a:p>
                  </a:txBody>
                  <a:tcPr marL="4875" marR="4875" marT="4875" marB="14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7104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67600" y="593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Refinement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9FE1C-3CC1-5B3A-85D0-8EC13B37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85" y="1300899"/>
            <a:ext cx="4329331" cy="3842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3281B7-157C-CE53-FA65-442380EACFB9}"/>
              </a:ext>
            </a:extLst>
          </p:cNvPr>
          <p:cNvSpPr txBox="1"/>
          <p:nvPr/>
        </p:nvSpPr>
        <p:spPr>
          <a:xfrm>
            <a:off x="5712643" y="2639505"/>
            <a:ext cx="2677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External next button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9845</TotalTime>
  <Words>380</Words>
  <Application>Microsoft Office PowerPoint</Application>
  <PresentationFormat>On-screen Show (16:9)</PresentationFormat>
  <Paragraphs>207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</vt:lpstr>
      <vt:lpstr>Raleway</vt:lpstr>
      <vt:lpstr>Streamline</vt:lpstr>
      <vt:lpstr>Bake Off 3 - Team 8</vt:lpstr>
      <vt:lpstr>Initial Ideas</vt:lpstr>
      <vt:lpstr>Scaffold test</vt:lpstr>
      <vt:lpstr>1st Prototype -</vt:lpstr>
      <vt:lpstr>1st Testing</vt:lpstr>
      <vt:lpstr>1st Refinement</vt:lpstr>
      <vt:lpstr>2nd Prototype -</vt:lpstr>
      <vt:lpstr>2nd Testing</vt:lpstr>
      <vt:lpstr>Final Refinement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 Off 1 - Team 10</dc:title>
  <dc:creator>jesse hatton</dc:creator>
  <cp:lastModifiedBy>jesse hatton</cp:lastModifiedBy>
  <cp:revision>11</cp:revision>
  <dcterms:modified xsi:type="dcterms:W3CDTF">2023-12-05T19:51:22Z</dcterms:modified>
</cp:coreProperties>
</file>