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E76C67-AE41-4988-8851-8210D44547F5}">
  <a:tblStyle styleId="{91E76C67-AE41-4988-8851-8210D44547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5a7bb7cf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5a7bb7cf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5a7bb7cf2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5a7bb7cf2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5a7bb7cf2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5a7bb7cf2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5a7bb7cf2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5a7bb7cf2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5a7bb7cf2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5a7bb7cf2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5a7bb7cf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5a7bb7cf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5a7bb7cf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5a7bb7cf2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5a7bb7cf2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5a7bb7cf2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Bake Off 2 - Team 11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Momo Thamar and Giuseppe Schintu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Ideas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/>
              <a:t>Add Instructions and Start Button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/>
              <a:t>Show Angle inside Red and Blue Squares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/>
              <a:t>Show Coordinates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/>
              <a:t>Show Square Size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dirty="0"/>
              <a:t>Get Clickable controls (left, </a:t>
            </a:r>
            <a:r>
              <a:rPr lang="en-US" sz="1500" dirty="0" err="1"/>
              <a:t>right,up</a:t>
            </a:r>
            <a:r>
              <a:rPr lang="en-US" sz="1500" dirty="0"/>
              <a:t>, down, rotate) closer (Bottom Left of the area)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586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1st Prototype – With Initial Ideas</a:t>
            </a: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087CEB-67BA-6403-FACA-10DEBB40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9" y="1327850"/>
            <a:ext cx="4099271" cy="3312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A814A-17BA-0C10-401D-1C011229A559}"/>
              </a:ext>
            </a:extLst>
          </p:cNvPr>
          <p:cNvSpPr txBox="1"/>
          <p:nvPr/>
        </p:nvSpPr>
        <p:spPr>
          <a:xfrm>
            <a:off x="6679096" y="247285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after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Ideas Process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Explain process.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Testing</a:t>
            </a:r>
            <a:endParaRPr/>
          </a:p>
        </p:txBody>
      </p:sp>
      <p:graphicFrame>
        <p:nvGraphicFramePr>
          <p:cNvPr id="112" name="Google Shape;112;p17"/>
          <p:cNvGraphicFramePr/>
          <p:nvPr>
            <p:extLst>
              <p:ext uri="{D42A27DB-BD31-4B8C-83A1-F6EECF244321}">
                <p14:modId xmlns:p14="http://schemas.microsoft.com/office/powerpoint/2010/main" val="181770483"/>
              </p:ext>
            </p:extLst>
          </p:nvPr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/>
                        <a:t>xx.xxx</a:t>
                      </a:r>
                      <a:r>
                        <a:rPr lang="en" dirty="0"/>
                        <a:t> Seconds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Seconds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Seconds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Initial Ideas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Seconds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Seconds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Seconds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7650" y="555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2nd Prototype -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4808575" y="1686975"/>
            <a:ext cx="3846300" cy="26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Explain ideas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7650" y="624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Testing W/ Testers</a:t>
            </a:r>
            <a:endParaRPr/>
          </a:p>
        </p:txBody>
      </p:sp>
      <p:graphicFrame>
        <p:nvGraphicFramePr>
          <p:cNvPr id="132" name="Google Shape;132;p20"/>
          <p:cNvGraphicFramePr/>
          <p:nvPr>
            <p:extLst>
              <p:ext uri="{D42A27DB-BD31-4B8C-83A1-F6EECF244321}">
                <p14:modId xmlns:p14="http://schemas.microsoft.com/office/powerpoint/2010/main" val="4211085539"/>
              </p:ext>
            </p:extLst>
          </p:nvPr>
        </p:nvGraphicFramePr>
        <p:xfrm>
          <a:off x="727650" y="1441750"/>
          <a:ext cx="7811400" cy="277020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95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13.368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28.018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37.982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Option 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12.612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24.854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35.363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Option 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12.001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21.268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34.265 Seconds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67600" y="593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Refinement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00" y="1258600"/>
            <a:ext cx="3578056" cy="37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675" y="1258600"/>
            <a:ext cx="3675075" cy="37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578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Prototype</a:t>
            </a:r>
            <a:endParaRPr/>
          </a:p>
        </p:txBody>
      </p:sp>
      <p:pic>
        <p:nvPicPr>
          <p:cNvPr id="2" name="Google Shape;139;p21">
            <a:extLst>
              <a:ext uri="{FF2B5EF4-FFF2-40B4-BE49-F238E27FC236}">
                <a16:creationId xmlns:a16="http://schemas.microsoft.com/office/drawing/2014/main" id="{543EDADF-FB44-68D8-0380-22876A790B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5" y="1356571"/>
            <a:ext cx="3675075" cy="370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Google Shape;118;p18">
            <a:extLst>
              <a:ext uri="{FF2B5EF4-FFF2-40B4-BE49-F238E27FC236}">
                <a16:creationId xmlns:a16="http://schemas.microsoft.com/office/drawing/2014/main" id="{A985FF29-160B-7CFB-701D-856EDD461D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808931"/>
              </p:ext>
            </p:extLst>
          </p:nvPr>
        </p:nvGraphicFramePr>
        <p:xfrm>
          <a:off x="3905775" y="1356571"/>
          <a:ext cx="5045000" cy="1385100"/>
        </p:xfrm>
        <a:graphic>
          <a:graphicData uri="http://schemas.openxmlformats.org/drawingml/2006/table">
            <a:tbl>
              <a:tblPr>
                <a:noFill/>
                <a:tableStyleId>{91E76C67-AE41-4988-8851-8210D44547F5}</a:tableStyleId>
              </a:tblPr>
              <a:tblGrid>
                <a:gridCol w="126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Times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Repeats =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With Start Game Button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11.955 Seconds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23.015 Seconds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34.567 Seconds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F8F00-B789-D9F6-9C79-3D59F249CF33}"/>
              </a:ext>
            </a:extLst>
          </p:cNvPr>
          <p:cNvSpPr txBox="1"/>
          <p:nvPr/>
        </p:nvSpPr>
        <p:spPr>
          <a:xfrm>
            <a:off x="4572000" y="3073922"/>
            <a:ext cx="41397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 Adding instructions, red challenge phrase, and a Start Game button ensures players know what to do, try to stay below the 15 seconds, and ensure that no accidental clicks start the game, unless click happens in </a:t>
            </a:r>
            <a:r>
              <a:rPr lang="en-US"/>
              <a:t>the ‘Start Game’ button </a:t>
            </a:r>
            <a:r>
              <a:rPr lang="en-US" dirty="0"/>
              <a:t>boundary.”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208</Words>
  <Application>Microsoft Macintosh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Streamline</vt:lpstr>
      <vt:lpstr>Bake Off 2 - Team 11</vt:lpstr>
      <vt:lpstr>Initial Ideas</vt:lpstr>
      <vt:lpstr>1st Prototype – With Initial Ideas</vt:lpstr>
      <vt:lpstr>Initial Ideas Process</vt:lpstr>
      <vt:lpstr>1st Testing</vt:lpstr>
      <vt:lpstr>2nd Prototype -</vt:lpstr>
      <vt:lpstr>2nd Testing W/ Testers</vt:lpstr>
      <vt:lpstr>Final Refinement</vt:lpstr>
      <vt:lpstr>Final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 Off 1 - Team 10</dc:title>
  <cp:lastModifiedBy>Giuseppe Schintu</cp:lastModifiedBy>
  <cp:revision>6</cp:revision>
  <dcterms:modified xsi:type="dcterms:W3CDTF">2023-10-25T20:02:13Z</dcterms:modified>
</cp:coreProperties>
</file>