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E76C67-AE41-4988-8851-8210D44547F5}">
  <a:tblStyle styleId="{91E76C67-AE41-4988-8851-8210D4454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a7bb7cf2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a7bb7cf2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a7bb7cf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5a7bb7cf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a7bb7cf2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5a7bb7cf2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5a7bb7cf2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5a7bb7cf2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5a7bb7cf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5a7bb7cf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5a7bb7cf2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5a7bb7cf2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5a7bb7cf2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5a7bb7cf2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5a7bb7cf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5a7bb7cf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5a7bb7cf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5a7bb7cf2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 Off 1 - Team 10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Giuseppe Schintu and Patrick Kay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578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</a:t>
            </a:r>
            <a:endParaRPr/>
          </a:p>
        </p:txBody>
      </p:sp>
      <p:pic>
        <p:nvPicPr>
          <p:cNvPr id="2" name="Google Shape;139;p21">
            <a:extLst>
              <a:ext uri="{FF2B5EF4-FFF2-40B4-BE49-F238E27FC236}">
                <a16:creationId xmlns:a16="http://schemas.microsoft.com/office/drawing/2014/main" id="{543EDADF-FB44-68D8-0380-22876A790B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5" y="1356571"/>
            <a:ext cx="3675075" cy="370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Google Shape;118;p18">
            <a:extLst>
              <a:ext uri="{FF2B5EF4-FFF2-40B4-BE49-F238E27FC236}">
                <a16:creationId xmlns:a16="http://schemas.microsoft.com/office/drawing/2014/main" id="{A985FF29-160B-7CFB-701D-856EDD461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808931"/>
              </p:ext>
            </p:extLst>
          </p:nvPr>
        </p:nvGraphicFramePr>
        <p:xfrm>
          <a:off x="3905775" y="1356571"/>
          <a:ext cx="5045000" cy="138510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26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Times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With Start Game Button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11.955 Seconds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23.015 Seconds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34.567 Seconds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F8F00-B789-D9F6-9C79-3D59F249CF33}"/>
              </a:ext>
            </a:extLst>
          </p:cNvPr>
          <p:cNvSpPr txBox="1"/>
          <p:nvPr/>
        </p:nvSpPr>
        <p:spPr>
          <a:xfrm>
            <a:off x="4572000" y="3073922"/>
            <a:ext cx="4139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 Adding instructions, red challenge phrase, and a Start Game button ensures players know what to do, try to stay below the 15 seconds, and ensure that no accidental clicks start the game, unless click happens in </a:t>
            </a:r>
            <a:r>
              <a:rPr lang="en-US"/>
              <a:t>the ‘Start Game’ button </a:t>
            </a:r>
            <a:r>
              <a:rPr lang="en-US" dirty="0"/>
              <a:t>boundary.”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Ideas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Make the button Flash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Give Directions before the Games start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Give the button an outline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Tie each button to a Keyboard key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Create a boundary keep the mouse within the 4x4 area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86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Prototype - Flashing Button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400" y="1327850"/>
            <a:ext cx="3586950" cy="33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575" y="1327850"/>
            <a:ext cx="3570250" cy="33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Flashing Button Process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different Colors for the on/off flashing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Tried to find the most Eye-catching colors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Studies have found that Red and shades of Red are the most Eye catching colors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Settled on Cyan and Red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Colors to alternate every six seconds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Testing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12.297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26.019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38.497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Flashing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12.048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24.169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35.133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650" y="608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Refinement</a:t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3905775" y="1487325"/>
          <a:ext cx="5045000" cy="277020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26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12.297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26.019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38.497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Flashing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Cyan/Red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12.048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24.169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35.133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Flashing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Orange/Red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11.867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22.749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34.733 Seconds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0" y="1487325"/>
            <a:ext cx="35909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7650" y="555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Prototype - Give Instruction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808575" y="1686975"/>
            <a:ext cx="3846300" cy="26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 couple rounds of testing, we realized that we were becoming better at the game.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counteract this we wanted to prepare testers who were unfamiliar with the game.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also seemed a good way for the tester to get their mouse into a good position.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5" y="1274075"/>
            <a:ext cx="4213325" cy="37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7650" y="624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Testing W/ Testers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727650" y="1441750"/>
          <a:ext cx="7811400" cy="277020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95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13.368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28.018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37.982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Flashing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Orange/Red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12.612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24.854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35.363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Instruction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12.001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21.268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34.265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67600" y="593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Refinement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00" y="1258600"/>
            <a:ext cx="3578056" cy="37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75" y="1258600"/>
            <a:ext cx="3675075" cy="3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337</Words>
  <Application>Microsoft Macintosh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Streamline</vt:lpstr>
      <vt:lpstr>Bake Off 1 - Team 10</vt:lpstr>
      <vt:lpstr>Initial Ideas</vt:lpstr>
      <vt:lpstr>1st Prototype - Flashing Button</vt:lpstr>
      <vt:lpstr>Flashing Button Process</vt:lpstr>
      <vt:lpstr>1st Testing</vt:lpstr>
      <vt:lpstr>1st Refinement</vt:lpstr>
      <vt:lpstr>2nd Prototype - Give Instruction</vt:lpstr>
      <vt:lpstr>2nd Testing W/ Testers</vt:lpstr>
      <vt:lpstr>Final Refinement</vt:lpstr>
      <vt:lpstr>Final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 Off 1 - Team 10</dc:title>
  <cp:lastModifiedBy>Giuseppe Schintu</cp:lastModifiedBy>
  <cp:revision>3</cp:revision>
  <dcterms:modified xsi:type="dcterms:W3CDTF">2023-09-29T17:05:33Z</dcterms:modified>
</cp:coreProperties>
</file>