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E76C67-AE41-4988-8851-8210D44547F5}">
  <a:tblStyle styleId="{91E76C67-AE41-4988-8851-8210D4454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a7bb7cf2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a7bb7cf2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a7bb7cf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5a7bb7cf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a7bb7cf2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5a7bb7cf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5a7bb7cf2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5a7bb7cf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5a7bb7cf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5a7bb7cf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5a7bb7cf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5a7bb7cf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5a7bb7cf2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5a7bb7cf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5a7bb7cf2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5a7bb7cf2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5a7bb7cf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5a7bb7cf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 Off</a:t>
            </a:r>
            <a:r>
              <a:rPr lang="en"/>
              <a:t> 1 - Team 10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Giuseppe Schintu and Patrick Kay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57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Ideas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Make the button Flash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Give Directions before the Games start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Give the button an outline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Tie each button to a Keyboard key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boundary keep the mouse within the 4x4 area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86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Prototype - Flashing Button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400" y="1327850"/>
            <a:ext cx="3586950" cy="33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575" y="1327850"/>
            <a:ext cx="3570250" cy="33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Flashing Button Process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different Colors for the on/off flashing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Tried to find the most Eye-catching colors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Studies have found that Red and shades of Red are the most Eye catching colors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Settled on Cyan and 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Colors to alternate every six seconds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Testing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12.297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26.019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38.497 Seconds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Flashing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12.048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24.169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35.133 Seconds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60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Refinement</a:t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3905775" y="148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261250"/>
                <a:gridCol w="1261250"/>
                <a:gridCol w="1261250"/>
                <a:gridCol w="1261250"/>
              </a:tblGrid>
              <a:tr h="6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12.297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26.019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38.497 Seconds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Flashing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Cyan/Red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12.048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24.169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35.133 Seconds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Flashing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Orange/Red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11.867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22.749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34.733 Seconds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0" y="1487325"/>
            <a:ext cx="35909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55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Prototype - Give Instruction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808575" y="1686975"/>
            <a:ext cx="38463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 couple rounds of testing, we realized that we were becoming better at the game.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counteract this we wanted to prepare testers who were unfamiliar with the game.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also seemed a good way for the tester to get their mouse into a good </a:t>
            </a:r>
            <a:r>
              <a:rPr lang="en"/>
              <a:t>position</a:t>
            </a:r>
            <a:r>
              <a:rPr lang="en"/>
              <a:t>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5" y="1274075"/>
            <a:ext cx="4213325" cy="37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62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Testing W/ Testers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727650" y="144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952850"/>
                <a:gridCol w="1952850"/>
                <a:gridCol w="1952850"/>
                <a:gridCol w="1952850"/>
              </a:tblGrid>
              <a:tr h="6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13.368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28.018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37.982 Seconds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Flashing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Orange/Red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12.612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24.854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35.363 Seconds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Instruction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12.001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21.268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34.265 Seconds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67600" y="59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Refinement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00" y="1258600"/>
            <a:ext cx="3578056" cy="37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75" y="1258600"/>
            <a:ext cx="3675075" cy="3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