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58187-F240-029E-96E1-EF5F9FB17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0F71E-79C6-AF46-E870-09B0CE5B3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CA150-04D6-A8F3-1486-DD110729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9456-0E10-4946-A07E-1263D8F631D6}" type="datetimeFigureOut">
              <a:rPr lang="en-US" smtClean="0"/>
              <a:t>2023-06-24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BB5CF-F290-9015-11DA-ECA4C1EC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48CB5-85BF-6D7C-B9E8-2D1ABC02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5F5D-956E-459B-8E48-6D62CF8C6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4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7D11D-BB41-F246-C80B-F48BE10A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AF49B-B35E-FF73-2CB3-4F3FF88AB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582F6-241D-4509-8FF8-7D83264C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9456-0E10-4946-A07E-1263D8F631D6}" type="datetimeFigureOut">
              <a:rPr lang="en-US" smtClean="0"/>
              <a:t>2023-06-24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D1E29-254A-7D5A-B086-28B41EFDF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A16A1-091A-6DD3-F01D-8317D2DC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5F5D-956E-459B-8E48-6D62CF8C6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5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93487E-06B7-68AD-162C-B2F19BF9A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A2C1D-FA6C-EFB5-AF6F-B90F89172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3F166-D952-CD56-2E86-9AA61A65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9456-0E10-4946-A07E-1263D8F631D6}" type="datetimeFigureOut">
              <a:rPr lang="en-US" smtClean="0"/>
              <a:t>2023-06-24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6C2A4-B9D5-92C1-521F-6B40EF36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BFF20-6755-554A-DD88-50777AF8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5F5D-956E-459B-8E48-6D62CF8C6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2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8A24-80C8-7386-F704-5685378F9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040B0-2307-B395-A0CB-1AA4073CB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0F64A-F88C-76C3-ECFC-D9279820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9456-0E10-4946-A07E-1263D8F631D6}" type="datetimeFigureOut">
              <a:rPr lang="en-US" smtClean="0"/>
              <a:t>2023-06-24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C8F5C-1007-7D91-7C0C-F689E4C8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E8645-430A-498A-8EA6-C83544E3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5F5D-956E-459B-8E48-6D62CF8C6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1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5AAE-D917-8552-6975-0E23DBEF2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F05F2-AA42-3D61-D845-27A57D01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26B16-3E16-D533-CA1A-9E06322B9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9456-0E10-4946-A07E-1263D8F631D6}" type="datetimeFigureOut">
              <a:rPr lang="en-US" smtClean="0"/>
              <a:t>2023-06-24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6E3EA-EFE4-FB21-B676-C442519C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2E88F-7F3F-60F3-D911-F824C8DC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5F5D-956E-459B-8E48-6D62CF8C6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2BCE-D0DA-A50B-2E76-5A978BAE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6DC7F-A6A8-A60F-6B59-2BDCC3D01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C8BC6-55C8-1882-67C2-0AD018DF0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61CF1-3921-A761-00A1-B8BC5E736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9456-0E10-4946-A07E-1263D8F631D6}" type="datetimeFigureOut">
              <a:rPr lang="en-US" smtClean="0"/>
              <a:t>2023-06-24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180D7-F0AD-8D73-DCE7-58BFC1D6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077CB-805B-40AE-9597-89AC45D9A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5F5D-956E-459B-8E48-6D62CF8C6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6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097E-8D31-61BF-2F90-56F683A7C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12A4-2A30-83DB-7B4C-E70A57C5D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2402E-2797-A9C6-F545-20A10CC17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CF000-6ED6-9E46-ED2D-61F020B13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8AD7F-34CD-9357-0999-4367E18C0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0C702-782D-BAF1-20F6-B49AFD39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9456-0E10-4946-A07E-1263D8F631D6}" type="datetimeFigureOut">
              <a:rPr lang="en-US" smtClean="0"/>
              <a:t>2023-06-24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A17B81-C5A5-8134-2EAA-CFF49D47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B9845-3536-0423-0140-8C287AC6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5F5D-956E-459B-8E48-6D62CF8C6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94B7-516B-6802-55FC-E78B6291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C1C72-660D-4E29-D86F-98CE5A92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9456-0E10-4946-A07E-1263D8F631D6}" type="datetimeFigureOut">
              <a:rPr lang="en-US" smtClean="0"/>
              <a:t>2023-06-24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D8F1E-BE84-A968-BC99-B65DF498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0ADAC-8EDE-1A7A-ED00-38C181E8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5F5D-956E-459B-8E48-6D62CF8C6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4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31415-7A9C-1339-F1C5-FA83547BB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9456-0E10-4946-A07E-1263D8F631D6}" type="datetimeFigureOut">
              <a:rPr lang="en-US" smtClean="0"/>
              <a:t>2023-06-24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81EDF-ED2A-1FA2-C638-8540615E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BF102-3D81-1CEB-F8AC-A848C0E0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5F5D-956E-459B-8E48-6D62CF8C6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1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CFBDD-FD00-7A0F-AE16-49B2F786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A950B-A69F-F19A-C5C8-4F24A22CF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9E55B-57B9-70CC-51D2-AC44B7FAF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A98A0-4736-550F-6158-2C64A1D2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9456-0E10-4946-A07E-1263D8F631D6}" type="datetimeFigureOut">
              <a:rPr lang="en-US" smtClean="0"/>
              <a:t>2023-06-24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D872C-1C21-AB01-0BB5-A33B0F3F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D99D2-ECAA-2529-7F86-ED6AF820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5F5D-956E-459B-8E48-6D62CF8C6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2B684-EC1C-A064-06C5-02DCACE2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09906-AC56-3FE0-DCF5-1A390D8CF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AADF4-7580-D977-5374-19DB279E2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17E36-FA64-E2EF-62BC-4C4651D2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9456-0E10-4946-A07E-1263D8F631D6}" type="datetimeFigureOut">
              <a:rPr lang="en-US" smtClean="0"/>
              <a:t>2023-06-24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CB79C-E311-6940-C4A3-D9D377981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37A28-B718-F401-D7AC-838963958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5F5D-956E-459B-8E48-6D62CF8C6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6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21FE5-03EE-6A81-8C06-145B91DE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0734E-5CF9-2C71-20FD-8243E83D2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86D4E-68F6-E358-6AE9-C85C8786A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19456-0E10-4946-A07E-1263D8F631D6}" type="datetimeFigureOut">
              <a:rPr lang="en-US" smtClean="0"/>
              <a:t>2023-06-24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E7E47-0FDD-EC86-E2E8-610EBC937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83FCD-386C-56E3-40A1-7E6E30768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F5F5D-956E-459B-8E48-6D62CF8C6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7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0CA5-935A-633E-DC4D-9E3197059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BD909-2AF1-F3FF-E2D4-21D7ABCF2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5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.potx" id="{58EDB2F7-45AF-4F69-96FF-2E5C2439CF68}" vid="{BA3857BE-56A2-47E9-8595-088AD4B172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My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Schleusner</dc:creator>
  <cp:lastModifiedBy>Greg Schleusner</cp:lastModifiedBy>
  <cp:revision>3</cp:revision>
  <dcterms:created xsi:type="dcterms:W3CDTF">2023-06-24T17:13:53Z</dcterms:created>
  <dcterms:modified xsi:type="dcterms:W3CDTF">2023-06-24T17:25:29Z</dcterms:modified>
</cp:coreProperties>
</file>