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fe8050e8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fe8050e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290557" y="-111095"/>
            <a:ext cx="12664867" cy="70844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0357503" y="1"/>
            <a:ext cx="1834497" cy="68580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1.jpg"/><Relationship Id="rId6" Type="http://schemas.openxmlformats.org/officeDocument/2006/relationships/image" Target="../media/image4.jp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16621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Neues Konzept für den Impfnachweis</a:t>
            </a:r>
            <a:endParaRPr/>
          </a:p>
        </p:txBody>
      </p:sp>
      <p:pic>
        <p:nvPicPr>
          <p:cNvPr descr="Bestmöglicher Schutz“ - Grüner Pass ab sofort auch als offizielle App |  krone.at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205" y="4169057"/>
            <a:ext cx="4981419" cy="2802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Check"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991878" cy="1714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30 White Man With Red Question Mark Stock Photos, Pictures &amp; Royalty-Free  Images - iStock"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05042">
            <a:off x="9903672" y="4283267"/>
            <a:ext cx="1157231" cy="1469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ung Man Thinking Question Mark Isolated Stock Photo (Edit Now) 145727042" id="90" name="Google Shape;90;p13"/>
          <p:cNvPicPr preferRelativeResize="0"/>
          <p:nvPr/>
        </p:nvPicPr>
        <p:blipFill rotWithShape="1">
          <a:blip r:embed="rId6">
            <a:alphaModFix/>
          </a:blip>
          <a:srcRect b="7380" l="6487" r="0" t="0"/>
          <a:stretch/>
        </p:blipFill>
        <p:spPr>
          <a:xfrm>
            <a:off x="-273051" y="4500955"/>
            <a:ext cx="2974975" cy="2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400" y="624488"/>
            <a:ext cx="632812" cy="63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Ablauf Anlegung eines neuen Zertifikates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Überprüfung des Zertifikates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Umsetzungsschwierigkeiten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Vorteile zum vorherigen System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Kosten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5425" y="3643500"/>
            <a:ext cx="1658775" cy="32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Ablauf Anlegung eines neuen Zertifikates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92700" y="1786625"/>
            <a:ext cx="9549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Datensatz (Name, Impfdatum, Geburtsdatum, Passfoto)    wird angelegt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Token (256 Zeichen) wird Zertifikat zugewiesen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QR-Code mit verschlüsselten Token wird erstellt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Überprüfung des Zertifikates</a:t>
            </a:r>
            <a:endParaRPr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839800" y="1781700"/>
            <a:ext cx="9235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QR-Code in GreenCheck-App einscannen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Algorithmus liest verschlüsselten Inhalt des QR-Codes</a:t>
            </a:r>
            <a:br>
              <a:rPr lang="en-GB"/>
            </a:br>
            <a:r>
              <a:rPr lang="en-GB"/>
              <a:t>-&gt; erhält Token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Token wird per Get-Request an Datenbank geschickt</a:t>
            </a:r>
            <a:br>
              <a:rPr lang="en-GB"/>
            </a:br>
            <a:r>
              <a:rPr lang="en-GB"/>
              <a:t>-&gt; schickt Datensatz zurück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Passfoto ermöglicht schnelles Erkennen der Identität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Umsetzungsschwierigkeiten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825625"/>
            <a:ext cx="92383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Zentrale Datenbank muss große Datensätze standhalten/ sehr ausfallsicher sein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Hohe Kosten der Datenbank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Passfotos brauchen enorme Anzahl an Speicher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Vorteile zum vorherigen System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825625"/>
            <a:ext cx="9400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Einfache Fälschung des QR-Codes nicht mehr möglich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Auslesen des QR-Codes beinahe unmöglich (da Token + Algorithmus zur Entschlüsselung)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Kosten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20 Mio Datensätze -&gt; 20 Tb Speicher benötigt</a:t>
            </a:r>
            <a:br>
              <a:rPr lang="en-GB"/>
            </a:br>
            <a:r>
              <a:rPr lang="en-GB"/>
              <a:t>-&gt; ca. 4700 € per Monat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