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106" d="100"/>
          <a:sy n="106" d="100"/>
        </p:scale>
        <p:origin x="756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074F14E4-2680-4DA0-A3E2-E6DF9F1B43EC}"/>
              </a:ext>
            </a:extLst>
          </p:cNvPr>
          <p:cNvSpPr/>
          <p:nvPr userDrawn="1"/>
        </p:nvSpPr>
        <p:spPr>
          <a:xfrm>
            <a:off x="-290557" y="-111095"/>
            <a:ext cx="12664867" cy="70844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D37F66B-B77E-4D23-924B-F0177AE9F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AB5C43-EF0F-40E0-BB5F-8EBB6E0FA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EDF051-4AEB-4426-8689-003A76305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524D0-29CC-4B2F-A059-A852E5C7537A}" type="datetimeFigureOut">
              <a:rPr lang="de-AT" smtClean="0"/>
              <a:t>30.03.2022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18CC9D-D15F-4B78-85DC-C2F9B4AD7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F00BE6-4678-4C2B-B343-DD5B882CB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D9232-A88B-4439-9A4A-E87AFA1ABE1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46193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2AB185-9B7A-434D-A57C-6DD6C16E9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644D8A1-2063-4170-A938-D02A207D0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7BD87E-0270-47EE-9C0A-71E1D4C15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524D0-29CC-4B2F-A059-A852E5C7537A}" type="datetimeFigureOut">
              <a:rPr lang="de-AT" smtClean="0"/>
              <a:t>30.03.2022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FB1200-4608-42B2-97A7-6C161F2D6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B87910-785D-44E6-B8AF-0B49B8C3A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D9232-A88B-4439-9A4A-E87AFA1ABE1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2727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8928CD8-F116-43FC-97C8-5807D6B39C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7707A84-4193-45FB-8321-EB0EAE58C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38F76D-4D46-4870-989A-F45390317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524D0-29CC-4B2F-A059-A852E5C7537A}" type="datetimeFigureOut">
              <a:rPr lang="de-AT" smtClean="0"/>
              <a:t>30.03.2022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C66305-E60F-4F51-9A42-16CE3FC12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6E32EA-B99D-4740-B5F5-BB94DD965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D9232-A88B-4439-9A4A-E87AFA1ABE1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80725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60F9A0-F23C-4666-9546-0CB1F95F4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F07F83-084F-48D2-8B1E-0C3774C46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EB5EEB-1A9C-43CA-ADF3-824D7D1C9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524D0-29CC-4B2F-A059-A852E5C7537A}" type="datetimeFigureOut">
              <a:rPr lang="de-AT" smtClean="0"/>
              <a:t>30.03.2022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F71BD9-E265-405C-9F41-F607929A3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A0F18A-FD47-4BC2-B413-6D5759E92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D9232-A88B-4439-9A4A-E87AFA1ABE1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82624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C684DC-36BF-4822-8DC6-24B71F169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F4B8FC-A63F-40BF-AFFC-6B65308B2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5F71E8-AC02-4D4F-BF79-B7F39EC46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524D0-29CC-4B2F-A059-A852E5C7537A}" type="datetimeFigureOut">
              <a:rPr lang="de-AT" smtClean="0"/>
              <a:t>30.03.2022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144493-413A-4719-9ED1-67EFD0F6C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91715E-B2D5-41F8-A688-02CC53C82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D9232-A88B-4439-9A4A-E87AFA1ABE1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43836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55791D-66BD-488F-8B98-6C896049D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ED06C8-2410-4AAD-9F90-4EC88C5BF3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72F20A9-8DFA-458A-8C88-BD85F4F8A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B481699-9270-4148-90A0-A4F396A54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524D0-29CC-4B2F-A059-A852E5C7537A}" type="datetimeFigureOut">
              <a:rPr lang="de-AT" smtClean="0"/>
              <a:t>30.03.2022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A0B021-2906-4BD5-AB07-3D973895C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DEE803-4812-47E1-A877-3D38E629E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D9232-A88B-4439-9A4A-E87AFA1ABE1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32933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7FD3B2-E2FA-44B4-ADE9-ED271434D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24D899-E29A-4497-811E-B2EC9BCD9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0F04D60-EB32-4AF6-9DE9-228D79A1E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6A9472C-FF86-4692-A69F-A13C496956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5B13BB5-6691-4551-8774-C24D92A2F7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F900469-53A4-45FB-ACF6-6A53F97BD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524D0-29CC-4B2F-A059-A852E5C7537A}" type="datetimeFigureOut">
              <a:rPr lang="de-AT" smtClean="0"/>
              <a:t>30.03.2022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16792D7-4D29-4161-822B-0221DA8E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29C8800-8440-4A54-85A3-DAFCFCA6D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D9232-A88B-4439-9A4A-E87AFA1ABE1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42074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2920F0-874D-40FD-97BF-F8D368D69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04E741B-298C-4B49-BF8C-EF8027119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524D0-29CC-4B2F-A059-A852E5C7537A}" type="datetimeFigureOut">
              <a:rPr lang="de-AT" smtClean="0"/>
              <a:t>30.03.2022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6DD0771-EEF1-4F1E-8D2D-BFF80B93D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BBBB23C-437E-402C-B8FA-CB2592610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D9232-A88B-4439-9A4A-E87AFA1ABE1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67593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38993C6-322F-4DE0-A815-3205C72AA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524D0-29CC-4B2F-A059-A852E5C7537A}" type="datetimeFigureOut">
              <a:rPr lang="de-AT" smtClean="0"/>
              <a:t>30.03.2022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DBF1465-83EE-4BD2-85B2-4301B649B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2B83289-AAB8-4B7D-A9B4-3D79ED236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D9232-A88B-4439-9A4A-E87AFA1ABE1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81017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2F55BE-6494-4B86-93F5-369DA9A5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B8B022-1654-479E-B9BD-5FB2682BA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6135253-075D-403E-A174-F9E95CAE5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65EDCE-641D-49F9-9125-86EB76C5E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524D0-29CC-4B2F-A059-A852E5C7537A}" type="datetimeFigureOut">
              <a:rPr lang="de-AT" smtClean="0"/>
              <a:t>30.03.2022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7806C5-1E62-4857-B53F-91C4C99FF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BAD663-B7F6-42D8-ADF5-71E9623A8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D9232-A88B-4439-9A4A-E87AFA1ABE1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46502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A3B099-9A8C-475E-8C44-A8F24DF4F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52DD323-E44D-4E79-921D-DD07DF8EDB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3F16DDE-8F7F-4369-A319-63AF989E5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5EDE711-7CFE-4EB6-9DE6-E3E86EF47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524D0-29CC-4B2F-A059-A852E5C7537A}" type="datetimeFigureOut">
              <a:rPr lang="de-AT" smtClean="0"/>
              <a:t>30.03.2022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B6748CB-03BB-427A-A28D-E8BBCC120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9E009D-E339-407B-99F1-368ED2554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D9232-A88B-4439-9A4A-E87AFA1ABE1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05092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0E061AF-FBBF-4F1C-B019-3F7DC3764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A307F0-0761-4883-9D31-D23F6CF5D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17ED5F-65B0-4013-BC2C-557DBFE7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524D0-29CC-4B2F-A059-A852E5C7537A}" type="datetimeFigureOut">
              <a:rPr lang="de-AT" smtClean="0"/>
              <a:t>30.03.2022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62625A-8B19-4F37-B40C-F762288880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173D92-1AEB-4BDD-B480-429EC0ADE1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D9232-A88B-4439-9A4A-E87AFA1ABE1F}" type="slidenum">
              <a:rPr lang="de-AT" smtClean="0"/>
              <a:t>‹Nr.›</a:t>
            </a:fld>
            <a:endParaRPr lang="de-AT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394897C-BCB6-4CC2-8502-883A71713C3F}"/>
              </a:ext>
            </a:extLst>
          </p:cNvPr>
          <p:cNvSpPr/>
          <p:nvPr userDrawn="1"/>
        </p:nvSpPr>
        <p:spPr>
          <a:xfrm>
            <a:off x="10357503" y="-94004"/>
            <a:ext cx="1948441" cy="704173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5847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24EEC7-BF0C-48BD-BEAE-FA4D0EE15D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Der Grüne Pass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D478D7B-2299-4F86-8357-82F143DA1D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Eine Analyse und Bewertung</a:t>
            </a:r>
          </a:p>
        </p:txBody>
      </p:sp>
      <p:pic>
        <p:nvPicPr>
          <p:cNvPr id="1026" name="Picture 2" descr="Bestmöglicher Schutz“ - Grüner Pass ab sofort auch als offizielle App |  krone.at">
            <a:extLst>
              <a:ext uri="{FF2B5EF4-FFF2-40B4-BE49-F238E27FC236}">
                <a16:creationId xmlns:a16="http://schemas.microsoft.com/office/drawing/2014/main" id="{9F956D47-BF65-4D30-ABB5-B8644CE3F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055" y="4200807"/>
            <a:ext cx="4981419" cy="280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reenCheck">
            <a:extLst>
              <a:ext uri="{FF2B5EF4-FFF2-40B4-BE49-F238E27FC236}">
                <a16:creationId xmlns:a16="http://schemas.microsoft.com/office/drawing/2014/main" id="{061CA7DD-44E0-43CD-86D5-D7E26D2CF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991878" cy="171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218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D54A56-8EE0-40F7-B621-1CC947323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7886FD-39C7-4734-B996-75C9C9F6B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Funktion</a:t>
            </a:r>
          </a:p>
          <a:p>
            <a:r>
              <a:rPr lang="de-AT" dirty="0"/>
              <a:t>Digital und Analog</a:t>
            </a:r>
          </a:p>
          <a:p>
            <a:r>
              <a:rPr lang="de-AT" dirty="0"/>
              <a:t>Schwachstellen</a:t>
            </a:r>
          </a:p>
          <a:p>
            <a:r>
              <a:rPr lang="de-AT" dirty="0"/>
              <a:t>QR-Code</a:t>
            </a:r>
          </a:p>
        </p:txBody>
      </p:sp>
    </p:spTree>
    <p:extLst>
      <p:ext uri="{BB962C8B-B14F-4D97-AF65-F5344CB8AC3E}">
        <p14:creationId xmlns:p14="http://schemas.microsoft.com/office/powerpoint/2010/main" val="395524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C95BAA-2C1B-4439-97DD-6A2784A63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Funktion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9B4E99-1EDC-4656-929E-AFD5776C6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Zertifikat mit QR-Code</a:t>
            </a:r>
          </a:p>
          <a:p>
            <a:r>
              <a:rPr lang="de-AT" dirty="0"/>
              <a:t>QR-Code gespeichert in Grünem Pass</a:t>
            </a:r>
          </a:p>
          <a:p>
            <a:r>
              <a:rPr lang="de-AT" dirty="0"/>
              <a:t>QR-Code überprüft mittels Green Check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7992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F9970B-9864-41C7-88DC-409D62579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Digital vs. Analog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50164A0-96BC-4130-93A7-0FBB00CBC0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Digital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7BA2AD5-179B-4184-835F-0A6B651027F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AT" dirty="0"/>
              <a:t>QR-Code in Grünem Pass</a:t>
            </a:r>
          </a:p>
          <a:p>
            <a:r>
              <a:rPr lang="de-AT" dirty="0"/>
              <a:t>Scan per Green Check</a:t>
            </a:r>
          </a:p>
          <a:p>
            <a:r>
              <a:rPr lang="de-AT" dirty="0"/>
              <a:t>Ausweiskontrolle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DDE1FF4-7151-4A62-BD81-AC32D918A0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AT" dirty="0"/>
              <a:t>Analog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B6C0848A-0831-48CB-B428-2A07ECF5C82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AT" dirty="0"/>
              <a:t>QR-Code auf Papier</a:t>
            </a:r>
          </a:p>
          <a:p>
            <a:r>
              <a:rPr lang="de-AT" dirty="0"/>
              <a:t>Scan per Green Check</a:t>
            </a:r>
          </a:p>
          <a:p>
            <a:r>
              <a:rPr lang="de-AT" dirty="0"/>
              <a:t>Ausweiskontrolle</a:t>
            </a:r>
          </a:p>
        </p:txBody>
      </p:sp>
    </p:spTree>
    <p:extLst>
      <p:ext uri="{BB962C8B-B14F-4D97-AF65-F5344CB8AC3E}">
        <p14:creationId xmlns:p14="http://schemas.microsoft.com/office/powerpoint/2010/main" val="303523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A9C546-2240-4E68-BC51-4D997B139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Schwachstellen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1DA87227-AB4F-48A5-87F1-C6252A3A7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38307" cy="4351338"/>
          </a:xfrm>
        </p:spPr>
        <p:txBody>
          <a:bodyPr/>
          <a:lstStyle/>
          <a:p>
            <a:r>
              <a:rPr lang="de-AT" dirty="0"/>
              <a:t>QR-Code leicht fälschbar</a:t>
            </a:r>
          </a:p>
          <a:p>
            <a:r>
              <a:rPr lang="de-AT" dirty="0"/>
              <a:t>Identität nur mit Ausweis bewiesen</a:t>
            </a:r>
          </a:p>
          <a:p>
            <a:r>
              <a:rPr lang="de-AT" dirty="0"/>
              <a:t> Green Check ersetzt keine Ausweiskontrolle</a:t>
            </a:r>
          </a:p>
        </p:txBody>
      </p:sp>
    </p:spTree>
    <p:extLst>
      <p:ext uri="{BB962C8B-B14F-4D97-AF65-F5344CB8AC3E}">
        <p14:creationId xmlns:p14="http://schemas.microsoft.com/office/powerpoint/2010/main" val="4288086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55035F-583A-4624-8FDD-8AAAC29B9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QR-Code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6AB0A2-4014-496E-9FB1-6241CCA93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Speichert Daten der geimpften</a:t>
            </a:r>
          </a:p>
          <a:p>
            <a:r>
              <a:rPr lang="de-AT" dirty="0"/>
              <a:t>Fälsch- und Tauschbar</a:t>
            </a:r>
          </a:p>
          <a:p>
            <a:r>
              <a:rPr lang="de-AT" dirty="0"/>
              <a:t>Trotz Public-Key-Infrastruktur nicht sicher</a:t>
            </a:r>
          </a:p>
        </p:txBody>
      </p:sp>
    </p:spTree>
    <p:extLst>
      <p:ext uri="{BB962C8B-B14F-4D97-AF65-F5344CB8AC3E}">
        <p14:creationId xmlns:p14="http://schemas.microsoft.com/office/powerpoint/2010/main" val="2178478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9CF777-C5E5-4B18-83C8-71F2C9D37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QR-Code Struktur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5D979D-E0DC-4325-B55C-045702EA3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7367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1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{-260: {1: {'dob': '1998-02-26', # date of birth</a:t>
            </a:r>
            <a:endParaRPr lang="de-AT" sz="11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1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          '</a:t>
            </a:r>
            <a:r>
              <a:rPr lang="en-GB" sz="1100" dirty="0" err="1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n-GB" sz="11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': {'</a:t>
            </a:r>
            <a:r>
              <a:rPr lang="en-GB" sz="1100" dirty="0" err="1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fn</a:t>
            </a:r>
            <a:r>
              <a:rPr lang="en-GB" sz="11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': '</a:t>
            </a:r>
            <a:r>
              <a:rPr lang="en-GB" sz="1100" dirty="0" err="1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Musterfrau-Gößinger</a:t>
            </a:r>
            <a:r>
              <a:rPr lang="en-GB" sz="11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', # family name</a:t>
            </a:r>
            <a:endParaRPr lang="de-AT" sz="11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1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                  '</a:t>
            </a:r>
            <a:r>
              <a:rPr lang="en-GB" sz="1100" dirty="0" err="1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fnt</a:t>
            </a:r>
            <a:r>
              <a:rPr lang="en-GB" sz="11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': 'MUSTERFRAU&lt;GOESSINGER',</a:t>
            </a:r>
            <a:endParaRPr lang="de-AT" sz="11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1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                  '</a:t>
            </a:r>
            <a:r>
              <a:rPr lang="en-GB" sz="1100" dirty="0" err="1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gn</a:t>
            </a:r>
            <a:r>
              <a:rPr lang="en-GB" sz="11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': 'Gabriele', # given name</a:t>
            </a:r>
            <a:endParaRPr lang="de-AT" sz="11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1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                  '</a:t>
            </a:r>
            <a:r>
              <a:rPr lang="en-GB" sz="1100" dirty="0" err="1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gnt</a:t>
            </a:r>
            <a:r>
              <a:rPr lang="en-GB" sz="11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': 'GABRIELE'},</a:t>
            </a:r>
            <a:endParaRPr lang="de-AT" sz="11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1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          'v': [{'ci': 'URN:UVCI:01:AT:10807843F94AEE0EE5093FBC254BD813#B', # certificate ID</a:t>
            </a:r>
            <a:endParaRPr lang="de-AT" sz="11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1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                 'co': 'AT', # country of vaccination</a:t>
            </a:r>
            <a:endParaRPr lang="de-AT" sz="11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1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                 '</a:t>
            </a:r>
            <a:r>
              <a:rPr lang="en-GB" sz="1100" dirty="0" err="1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dn</a:t>
            </a:r>
            <a:r>
              <a:rPr lang="en-GB" sz="11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': 1, # doses received</a:t>
            </a:r>
            <a:endParaRPr lang="de-AT" sz="11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1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                 'dt': '2021-02-18', # date of vaccination</a:t>
            </a:r>
            <a:endParaRPr lang="de-AT" sz="11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1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                 'is': 'Ministry of Health, Austria', # cert issuer</a:t>
            </a:r>
            <a:endParaRPr lang="de-AT" sz="11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1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                 'ma': 'ORG-100030215', # vaccine manufacturer</a:t>
            </a:r>
            <a:endParaRPr lang="de-AT" sz="11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1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                 '</a:t>
            </a:r>
            <a:r>
              <a:rPr lang="en-GB" sz="1100" dirty="0" err="1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mp</a:t>
            </a:r>
            <a:r>
              <a:rPr lang="en-GB" sz="11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': 'EU/1/20/1528', # vaccine product id</a:t>
            </a:r>
            <a:endParaRPr lang="de-AT" sz="11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1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                 '</a:t>
            </a:r>
            <a:r>
              <a:rPr lang="en-GB" sz="1100" dirty="0" err="1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sd</a:t>
            </a:r>
            <a:r>
              <a:rPr lang="en-GB" sz="11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': 2, # total number of doses</a:t>
            </a:r>
            <a:endParaRPr lang="de-AT" sz="11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1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                 '</a:t>
            </a:r>
            <a:r>
              <a:rPr lang="en-GB" sz="1100" dirty="0" err="1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tg</a:t>
            </a:r>
            <a:r>
              <a:rPr lang="en-GB" sz="11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': '840539006', # targeted disease (COVID-19)</a:t>
            </a:r>
            <a:endParaRPr lang="de-AT" sz="11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1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                 '</a:t>
            </a:r>
            <a:r>
              <a:rPr lang="en-GB" sz="1100" dirty="0" err="1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vp</a:t>
            </a:r>
            <a:r>
              <a:rPr lang="en-GB" sz="11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': '1119349007'}], # vaccine or prophylaxis</a:t>
            </a:r>
            <a:endParaRPr lang="de-AT" sz="11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1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          '</a:t>
            </a:r>
            <a:r>
              <a:rPr lang="en-GB" sz="1100" dirty="0" err="1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ver</a:t>
            </a:r>
            <a:r>
              <a:rPr lang="en-GB" sz="11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': '1.2.1'}}, # schema version</a:t>
            </a:r>
            <a:endParaRPr lang="de-AT" sz="11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1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1: 'AT', # QR code issuer</a:t>
            </a:r>
            <a:endParaRPr lang="de-AT" sz="11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1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1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4: 1624458597, # QR code </a:t>
            </a:r>
            <a:r>
              <a:rPr lang="de-DE" sz="1100" dirty="0" err="1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expiry</a:t>
            </a:r>
            <a:endParaRPr lang="de-AT" sz="11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11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6: 1624285797} # QR code </a:t>
            </a:r>
            <a:r>
              <a:rPr lang="de-DE" sz="1100" dirty="0" err="1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generated</a:t>
            </a:r>
            <a:endParaRPr lang="de-AT" sz="11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de-AT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320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</Words>
  <Application>Microsoft Office PowerPoint</Application>
  <PresentationFormat>Breitbild</PresentationFormat>
  <Paragraphs>48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Der Grüne Pass</vt:lpstr>
      <vt:lpstr>Agenda</vt:lpstr>
      <vt:lpstr>Funktion</vt:lpstr>
      <vt:lpstr>Digital vs. Analog</vt:lpstr>
      <vt:lpstr>Schwachstellen</vt:lpstr>
      <vt:lpstr>QR-Code</vt:lpstr>
      <vt:lpstr>QR-Code Struktur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 Grüne Pass</dc:title>
  <dc:creator>Gabriel Schmidbauer</dc:creator>
  <cp:lastModifiedBy>Gabriel Schmidbauer</cp:lastModifiedBy>
  <cp:revision>2</cp:revision>
  <dcterms:created xsi:type="dcterms:W3CDTF">2022-03-30T07:25:18Z</dcterms:created>
  <dcterms:modified xsi:type="dcterms:W3CDTF">2022-03-30T07:43:45Z</dcterms:modified>
</cp:coreProperties>
</file>