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5"/>
  </p:notesMasterIdLst>
  <p:sldIdLst>
    <p:sldId id="308" r:id="rId5"/>
    <p:sldId id="366" r:id="rId6"/>
    <p:sldId id="344" r:id="rId7"/>
    <p:sldId id="349" r:id="rId8"/>
    <p:sldId id="345" r:id="rId9"/>
    <p:sldId id="348" r:id="rId10"/>
    <p:sldId id="346" r:id="rId11"/>
    <p:sldId id="351" r:id="rId12"/>
    <p:sldId id="352" r:id="rId13"/>
    <p:sldId id="354" r:id="rId14"/>
    <p:sldId id="355" r:id="rId15"/>
    <p:sldId id="367" r:id="rId16"/>
    <p:sldId id="350" r:id="rId17"/>
    <p:sldId id="353" r:id="rId18"/>
    <p:sldId id="356" r:id="rId19"/>
    <p:sldId id="358" r:id="rId20"/>
    <p:sldId id="357" r:id="rId21"/>
    <p:sldId id="368" r:id="rId22"/>
    <p:sldId id="360" r:id="rId23"/>
    <p:sldId id="359" r:id="rId24"/>
    <p:sldId id="369" r:id="rId25"/>
    <p:sldId id="361" r:id="rId26"/>
    <p:sldId id="363" r:id="rId27"/>
    <p:sldId id="370" r:id="rId28"/>
    <p:sldId id="364" r:id="rId29"/>
    <p:sldId id="365" r:id="rId30"/>
    <p:sldId id="371" r:id="rId31"/>
    <p:sldId id="372" r:id="rId32"/>
    <p:sldId id="332" r:id="rId33"/>
    <p:sldId id="26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59D8547F-B3C6-41B7-AC15-B21357C26C2E}">
          <p14:sldIdLst/>
        </p14:section>
        <p14:section name="Title/intro examples" id="{EAFC2341-9A9E-4C28-BFFA-6B825D0AC4BA}">
          <p14:sldIdLst>
            <p14:sldId id="308"/>
            <p14:sldId id="366"/>
            <p14:sldId id="344"/>
            <p14:sldId id="349"/>
            <p14:sldId id="345"/>
            <p14:sldId id="348"/>
            <p14:sldId id="346"/>
            <p14:sldId id="351"/>
            <p14:sldId id="352"/>
            <p14:sldId id="354"/>
            <p14:sldId id="355"/>
            <p14:sldId id="367"/>
            <p14:sldId id="350"/>
            <p14:sldId id="353"/>
            <p14:sldId id="356"/>
            <p14:sldId id="358"/>
            <p14:sldId id="357"/>
            <p14:sldId id="368"/>
            <p14:sldId id="360"/>
            <p14:sldId id="359"/>
            <p14:sldId id="369"/>
            <p14:sldId id="361"/>
            <p14:sldId id="363"/>
            <p14:sldId id="370"/>
            <p14:sldId id="364"/>
            <p14:sldId id="365"/>
            <p14:sldId id="371"/>
            <p14:sldId id="372"/>
          </p14:sldIdLst>
        </p14:section>
        <p14:section name="Content slide examples" id="{C335665F-6942-4633-9A59-9BC53EDA1E36}">
          <p14:sldIdLst>
            <p14:sldId id="332"/>
          </p14:sldIdLst>
        </p14:section>
        <p14:section name="Closing slide example" id="{11C5BCDD-05AC-405B-8582-D9D1C38F3D19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EB81"/>
    <a:srgbClr val="E6DCFF"/>
    <a:srgbClr val="0041F0"/>
    <a:srgbClr val="DCAFFF"/>
    <a:srgbClr val="FF50A0"/>
    <a:srgbClr val="FF3246"/>
    <a:srgbClr val="00FFFF"/>
    <a:srgbClr val="D4D4D4"/>
    <a:srgbClr val="BE8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ED33DB-7CCB-7A45-BF01-820508E2057E}" v="17" dt="2025-06-30T11:53:04.822"/>
  </p1510:revLst>
</p1510:revInfo>
</file>

<file path=ppt/tableStyles.xml><?xml version="1.0" encoding="utf-8"?>
<a:tblStyleLst xmlns:a="http://schemas.openxmlformats.org/drawingml/2006/main" def="{A0BC3CC4-8867-4C89-9D3F-A6A6B9ED4035}">
  <a:tblStyle styleId="{A0BC3CC4-8867-4C89-9D3F-A6A6B9ED4035}" styleName="Acc_Table_1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rgbClr val="FFFFFF"/>
              </a:solidFill>
            </a:ln>
          </a:left>
          <a:right>
            <a:ln w="0" cmpd="sng">
              <a:solidFill>
                <a:srgbClr val="FFFFFF"/>
              </a:solidFill>
            </a:ln>
          </a:right>
          <a:top>
            <a:ln w="0" cmpd="sng">
              <a:solidFill>
                <a:srgbClr val="FFFFFF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6350" cmpd="sng">
              <a:solidFill>
                <a:srgbClr val="D9D9D9"/>
              </a:solidFill>
            </a:ln>
          </a:insideH>
          <a:insideV>
            <a:ln w="6350" cmpd="sng">
              <a:solidFill>
                <a:srgbClr val="D9D9D9"/>
              </a:solidFill>
            </a:ln>
          </a:insideV>
        </a:tcBdr>
        <a:fill>
          <a:noFill/>
        </a:fill>
      </a:tcStyle>
    </a:wholeTbl>
    <a:band1H>
      <a:tcTxStyle>
        <a:fontRef idx="minor">
          <a:prstClr val="black"/>
        </a:fontRef>
        <a:schemeClr val="dk1"/>
      </a:tcTxStyle>
      <a:tcStyle>
        <a:tcBdr/>
        <a:fill>
          <a:solidFill>
            <a:srgbClr val="F2F2F2"/>
          </a:solidFill>
        </a:fill>
      </a:tcStyle>
    </a:band1H>
    <a:band1V>
      <a:tcTxStyle>
        <a:fontRef idx="minor">
          <a:prstClr val="black"/>
        </a:fontRef>
        <a:schemeClr val="dk1"/>
      </a:tcTxStyle>
      <a:tcStyle>
        <a:tcBdr/>
        <a:fill>
          <a:solidFill>
            <a:srgbClr val="F2F2F2"/>
          </a:solidFill>
        </a:fill>
      </a:tcStyle>
    </a:band1V>
    <a:lastCol>
      <a:tcTxStyle b="on">
        <a:fontRef idx="minor">
          <a:prstClr val="black"/>
        </a:fontRef>
        <a:schemeClr val="dk1"/>
      </a:tcTxStyle>
      <a:tcStyle>
        <a:tcBdr/>
      </a:tcStyle>
    </a:lastCol>
    <a:firstCol>
      <a:tcTxStyle b="on">
        <a:fontRef idx="minor">
          <a:prstClr val="black"/>
        </a:fontRef>
        <a:schemeClr val="dk1"/>
      </a:tcTxStyle>
      <a:tcStyle>
        <a:tcBdr/>
      </a:tcStyle>
    </a:firstCol>
    <a:lastRow>
      <a:tcTxStyle b="on">
        <a:fontRef idx="minor">
          <a:prstClr val="black"/>
        </a:fontRef>
        <a:schemeClr val="dk1"/>
      </a:tcTxStyle>
      <a:tcStyle>
        <a:tcBdr/>
      </a:tcStyle>
    </a:lastRow>
    <a:firstRow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45" autoAdjust="0"/>
  </p:normalViewPr>
  <p:slideViewPr>
    <p:cSldViewPr snapToGrid="0" showGuides="1">
      <p:cViewPr varScale="1">
        <p:scale>
          <a:sx n="105" d="100"/>
          <a:sy n="105" d="100"/>
        </p:scale>
        <p:origin x="216" y="6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516" y="5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mutz, Guido" userId="9144d419-fc55-43ff-b54d-77a81e227e8c" providerId="ADAL" clId="{F5ED33DB-7CCB-7A45-BF01-820508E2057E}"/>
    <pc:docChg chg="undo custSel addSld delSld modSld modSection">
      <pc:chgData name="Schmutz, Guido" userId="9144d419-fc55-43ff-b54d-77a81e227e8c" providerId="ADAL" clId="{F5ED33DB-7CCB-7A45-BF01-820508E2057E}" dt="2025-06-30T11:53:50.123" v="1455" actId="14100"/>
      <pc:docMkLst>
        <pc:docMk/>
      </pc:docMkLst>
      <pc:sldChg chg="addSp modSp mod">
        <pc:chgData name="Schmutz, Guido" userId="9144d419-fc55-43ff-b54d-77a81e227e8c" providerId="ADAL" clId="{F5ED33DB-7CCB-7A45-BF01-820508E2057E}" dt="2025-06-30T11:52:59.566" v="1439" actId="1076"/>
        <pc:sldMkLst>
          <pc:docMk/>
          <pc:sldMk cId="1853047631" sldId="360"/>
        </pc:sldMkLst>
        <pc:spChg chg="add mod">
          <ac:chgData name="Schmutz, Guido" userId="9144d419-fc55-43ff-b54d-77a81e227e8c" providerId="ADAL" clId="{F5ED33DB-7CCB-7A45-BF01-820508E2057E}" dt="2025-06-30T10:35:46.609" v="13" actId="14100"/>
          <ac:spMkLst>
            <pc:docMk/>
            <pc:sldMk cId="1853047631" sldId="360"/>
            <ac:spMk id="3" creationId="{8FD7C951-285F-9D91-2278-0322DF61EB49}"/>
          </ac:spMkLst>
        </pc:spChg>
        <pc:picChg chg="add mod">
          <ac:chgData name="Schmutz, Guido" userId="9144d419-fc55-43ff-b54d-77a81e227e8c" providerId="ADAL" clId="{F5ED33DB-7CCB-7A45-BF01-820508E2057E}" dt="2025-06-30T11:52:59.566" v="1439" actId="1076"/>
          <ac:picMkLst>
            <pc:docMk/>
            <pc:sldMk cId="1853047631" sldId="360"/>
            <ac:picMk id="2" creationId="{B750FCE0-5114-76BC-55F1-3927EDEB9DE5}"/>
          </ac:picMkLst>
        </pc:picChg>
      </pc:sldChg>
      <pc:sldChg chg="addSp delSp modSp mod">
        <pc:chgData name="Schmutz, Guido" userId="9144d419-fc55-43ff-b54d-77a81e227e8c" providerId="ADAL" clId="{F5ED33DB-7CCB-7A45-BF01-820508E2057E}" dt="2025-06-30T11:53:34.699" v="1452" actId="1036"/>
        <pc:sldMkLst>
          <pc:docMk/>
          <pc:sldMk cId="2494931366" sldId="361"/>
        </pc:sldMkLst>
        <pc:spChg chg="del">
          <ac:chgData name="Schmutz, Guido" userId="9144d419-fc55-43ff-b54d-77a81e227e8c" providerId="ADAL" clId="{F5ED33DB-7CCB-7A45-BF01-820508E2057E}" dt="2025-06-30T10:38:53.251" v="53" actId="478"/>
          <ac:spMkLst>
            <pc:docMk/>
            <pc:sldMk cId="2494931366" sldId="361"/>
            <ac:spMk id="3" creationId="{3839A573-B816-84F9-D21B-5FAA2285CC62}"/>
          </ac:spMkLst>
        </pc:spChg>
        <pc:spChg chg="mod">
          <ac:chgData name="Schmutz, Guido" userId="9144d419-fc55-43ff-b54d-77a81e227e8c" providerId="ADAL" clId="{F5ED33DB-7CCB-7A45-BF01-820508E2057E}" dt="2025-06-30T11:37:34.229" v="373" actId="20577"/>
          <ac:spMkLst>
            <pc:docMk/>
            <pc:sldMk cId="2494931366" sldId="361"/>
            <ac:spMk id="5" creationId="{CD456A7E-FF04-B21F-28A1-64057B69A01D}"/>
          </ac:spMkLst>
        </pc:spChg>
        <pc:spChg chg="add del">
          <ac:chgData name="Schmutz, Guido" userId="9144d419-fc55-43ff-b54d-77a81e227e8c" providerId="ADAL" clId="{F5ED33DB-7CCB-7A45-BF01-820508E2057E}" dt="2025-06-30T10:37:48.083" v="35" actId="22"/>
          <ac:spMkLst>
            <pc:docMk/>
            <pc:sldMk cId="2494931366" sldId="361"/>
            <ac:spMk id="6" creationId="{B75A705E-6652-85CF-2888-5AAC12DC097A}"/>
          </ac:spMkLst>
        </pc:spChg>
        <pc:spChg chg="add mod">
          <ac:chgData name="Schmutz, Guido" userId="9144d419-fc55-43ff-b54d-77a81e227e8c" providerId="ADAL" clId="{F5ED33DB-7CCB-7A45-BF01-820508E2057E}" dt="2025-06-30T10:39:07.039" v="56" actId="14100"/>
          <ac:spMkLst>
            <pc:docMk/>
            <pc:sldMk cId="2494931366" sldId="361"/>
            <ac:spMk id="8" creationId="{B14ACE34-83BC-B62A-CE66-7D7103271373}"/>
          </ac:spMkLst>
        </pc:spChg>
        <pc:spChg chg="mod">
          <ac:chgData name="Schmutz, Guido" userId="9144d419-fc55-43ff-b54d-77a81e227e8c" providerId="ADAL" clId="{F5ED33DB-7CCB-7A45-BF01-820508E2057E}" dt="2025-06-30T11:37:38.252" v="374" actId="1076"/>
          <ac:spMkLst>
            <pc:docMk/>
            <pc:sldMk cId="2494931366" sldId="361"/>
            <ac:spMk id="9" creationId="{B74FF8FF-1010-4470-8736-3284E72B850A}"/>
          </ac:spMkLst>
        </pc:spChg>
        <pc:spChg chg="mod">
          <ac:chgData name="Schmutz, Guido" userId="9144d419-fc55-43ff-b54d-77a81e227e8c" providerId="ADAL" clId="{F5ED33DB-7CCB-7A45-BF01-820508E2057E}" dt="2025-06-30T11:37:40.296" v="375" actId="1076"/>
          <ac:spMkLst>
            <pc:docMk/>
            <pc:sldMk cId="2494931366" sldId="361"/>
            <ac:spMk id="10" creationId="{1BED279D-9BE6-6075-AAB4-46B0C8CC49BA}"/>
          </ac:spMkLst>
        </pc:spChg>
        <pc:picChg chg="add mod">
          <ac:chgData name="Schmutz, Guido" userId="9144d419-fc55-43ff-b54d-77a81e227e8c" providerId="ADAL" clId="{F5ED33DB-7CCB-7A45-BF01-820508E2057E}" dt="2025-06-30T11:53:34.699" v="1452" actId="1036"/>
          <ac:picMkLst>
            <pc:docMk/>
            <pc:sldMk cId="2494931366" sldId="361"/>
            <ac:picMk id="7" creationId="{3A515BD4-3047-D499-9649-0C601EE6FEAD}"/>
          </ac:picMkLst>
        </pc:picChg>
        <pc:picChg chg="add mod">
          <ac:chgData name="Schmutz, Guido" userId="9144d419-fc55-43ff-b54d-77a81e227e8c" providerId="ADAL" clId="{F5ED33DB-7CCB-7A45-BF01-820508E2057E}" dt="2025-06-30T11:53:02.789" v="1440"/>
          <ac:picMkLst>
            <pc:docMk/>
            <pc:sldMk cId="2494931366" sldId="361"/>
            <ac:picMk id="11" creationId="{86BE8AE5-8855-95AE-3B7C-D5B71927881F}"/>
          </ac:picMkLst>
        </pc:picChg>
      </pc:sldChg>
      <pc:sldChg chg="addSp delSp modSp mod">
        <pc:chgData name="Schmutz, Guido" userId="9144d419-fc55-43ff-b54d-77a81e227e8c" providerId="ADAL" clId="{F5ED33DB-7CCB-7A45-BF01-820508E2057E}" dt="2025-06-30T11:37:47.333" v="389" actId="20577"/>
        <pc:sldMkLst>
          <pc:docMk/>
          <pc:sldMk cId="4017813304" sldId="363"/>
        </pc:sldMkLst>
        <pc:spChg chg="del">
          <ac:chgData name="Schmutz, Guido" userId="9144d419-fc55-43ff-b54d-77a81e227e8c" providerId="ADAL" clId="{F5ED33DB-7CCB-7A45-BF01-820508E2057E}" dt="2025-06-30T10:38:30.164" v="47" actId="478"/>
          <ac:spMkLst>
            <pc:docMk/>
            <pc:sldMk cId="4017813304" sldId="363"/>
            <ac:spMk id="2" creationId="{40429F47-5F8C-1A31-A7E9-E15281CBCFFB}"/>
          </ac:spMkLst>
        </pc:spChg>
        <pc:spChg chg="add mod">
          <ac:chgData name="Schmutz, Guido" userId="9144d419-fc55-43ff-b54d-77a81e227e8c" providerId="ADAL" clId="{F5ED33DB-7CCB-7A45-BF01-820508E2057E}" dt="2025-06-30T10:38:45.280" v="51" actId="1076"/>
          <ac:spMkLst>
            <pc:docMk/>
            <pc:sldMk cId="4017813304" sldId="363"/>
            <ac:spMk id="3" creationId="{D00B62B7-9B00-8F1D-8A13-6642EE19785C}"/>
          </ac:spMkLst>
        </pc:spChg>
        <pc:spChg chg="mod">
          <ac:chgData name="Schmutz, Guido" userId="9144d419-fc55-43ff-b54d-77a81e227e8c" providerId="ADAL" clId="{F5ED33DB-7CCB-7A45-BF01-820508E2057E}" dt="2025-06-30T10:38:34.224" v="48" actId="20577"/>
          <ac:spMkLst>
            <pc:docMk/>
            <pc:sldMk cId="4017813304" sldId="363"/>
            <ac:spMk id="4" creationId="{AA03E0E8-6525-7F2C-EBF6-944337A32AFF}"/>
          </ac:spMkLst>
        </pc:spChg>
        <pc:spChg chg="mod">
          <ac:chgData name="Schmutz, Guido" userId="9144d419-fc55-43ff-b54d-77a81e227e8c" providerId="ADAL" clId="{F5ED33DB-7CCB-7A45-BF01-820508E2057E}" dt="2025-06-30T11:37:47.333" v="389" actId="20577"/>
          <ac:spMkLst>
            <pc:docMk/>
            <pc:sldMk cId="4017813304" sldId="363"/>
            <ac:spMk id="5" creationId="{1AD4868F-B3F4-5E3C-3EF7-65B9672AABCD}"/>
          </ac:spMkLst>
        </pc:spChg>
        <pc:spChg chg="del">
          <ac:chgData name="Schmutz, Guido" userId="9144d419-fc55-43ff-b54d-77a81e227e8c" providerId="ADAL" clId="{F5ED33DB-7CCB-7A45-BF01-820508E2057E}" dt="2025-06-30T10:38:30.164" v="47" actId="478"/>
          <ac:spMkLst>
            <pc:docMk/>
            <pc:sldMk cId="4017813304" sldId="363"/>
            <ac:spMk id="6" creationId="{A95A4727-31B7-3BB5-7BA7-F1577AAF606F}"/>
          </ac:spMkLst>
        </pc:spChg>
        <pc:spChg chg="mod">
          <ac:chgData name="Schmutz, Guido" userId="9144d419-fc55-43ff-b54d-77a81e227e8c" providerId="ADAL" clId="{F5ED33DB-7CCB-7A45-BF01-820508E2057E}" dt="2025-06-30T10:38:49.893" v="52" actId="1076"/>
          <ac:spMkLst>
            <pc:docMk/>
            <pc:sldMk cId="4017813304" sldId="363"/>
            <ac:spMk id="9" creationId="{B9AF85D6-287B-054F-744B-7B272620A327}"/>
          </ac:spMkLst>
        </pc:spChg>
        <pc:spChg chg="mod">
          <ac:chgData name="Schmutz, Guido" userId="9144d419-fc55-43ff-b54d-77a81e227e8c" providerId="ADAL" clId="{F5ED33DB-7CCB-7A45-BF01-820508E2057E}" dt="2025-06-30T10:38:49.893" v="52" actId="1076"/>
          <ac:spMkLst>
            <pc:docMk/>
            <pc:sldMk cId="4017813304" sldId="363"/>
            <ac:spMk id="10" creationId="{8F0E7CA2-6C43-89A6-DDA2-B01F4435670C}"/>
          </ac:spMkLst>
        </pc:spChg>
      </pc:sldChg>
      <pc:sldChg chg="addSp delSp modSp mod">
        <pc:chgData name="Schmutz, Guido" userId="9144d419-fc55-43ff-b54d-77a81e227e8c" providerId="ADAL" clId="{F5ED33DB-7CCB-7A45-BF01-820508E2057E}" dt="2025-06-30T11:53:50.123" v="1455" actId="14100"/>
        <pc:sldMkLst>
          <pc:docMk/>
          <pc:sldMk cId="3711210448" sldId="364"/>
        </pc:sldMkLst>
        <pc:spChg chg="mod">
          <ac:chgData name="Schmutz, Guido" userId="9144d419-fc55-43ff-b54d-77a81e227e8c" providerId="ADAL" clId="{F5ED33DB-7CCB-7A45-BF01-820508E2057E}" dt="2025-06-30T11:38:03.590" v="413" actId="1036"/>
          <ac:spMkLst>
            <pc:docMk/>
            <pc:sldMk cId="3711210448" sldId="364"/>
            <ac:spMk id="2" creationId="{141E9A8E-23B8-EB98-3445-433843F63F3D}"/>
          </ac:spMkLst>
        </pc:spChg>
        <pc:spChg chg="del">
          <ac:chgData name="Schmutz, Guido" userId="9144d419-fc55-43ff-b54d-77a81e227e8c" providerId="ADAL" clId="{F5ED33DB-7CCB-7A45-BF01-820508E2057E}" dt="2025-06-30T10:40:01.824" v="69" actId="21"/>
          <ac:spMkLst>
            <pc:docMk/>
            <pc:sldMk cId="3711210448" sldId="364"/>
            <ac:spMk id="3" creationId="{7E4CA670-D693-5C56-5804-398781DC1C7A}"/>
          </ac:spMkLst>
        </pc:spChg>
        <pc:spChg chg="mod">
          <ac:chgData name="Schmutz, Guido" userId="9144d419-fc55-43ff-b54d-77a81e227e8c" providerId="ADAL" clId="{F5ED33DB-7CCB-7A45-BF01-820508E2057E}" dt="2025-06-30T11:37:59.471" v="402" actId="20577"/>
          <ac:spMkLst>
            <pc:docMk/>
            <pc:sldMk cId="3711210448" sldId="364"/>
            <ac:spMk id="5" creationId="{4AAB8077-5E6D-AC15-AEAF-9FC71EEFD639}"/>
          </ac:spMkLst>
        </pc:spChg>
        <pc:spChg chg="add mod">
          <ac:chgData name="Schmutz, Guido" userId="9144d419-fc55-43ff-b54d-77a81e227e8c" providerId="ADAL" clId="{F5ED33DB-7CCB-7A45-BF01-820508E2057E}" dt="2025-06-30T10:40:20.237" v="79" actId="1038"/>
          <ac:spMkLst>
            <pc:docMk/>
            <pc:sldMk cId="3711210448" sldId="364"/>
            <ac:spMk id="6" creationId="{E21F9F85-7608-E11D-6668-A33E3A2E810C}"/>
          </ac:spMkLst>
        </pc:spChg>
        <pc:spChg chg="mod">
          <ac:chgData name="Schmutz, Guido" userId="9144d419-fc55-43ff-b54d-77a81e227e8c" providerId="ADAL" clId="{F5ED33DB-7CCB-7A45-BF01-820508E2057E}" dt="2025-06-30T11:38:03.590" v="413" actId="1036"/>
          <ac:spMkLst>
            <pc:docMk/>
            <pc:sldMk cId="3711210448" sldId="364"/>
            <ac:spMk id="9" creationId="{A330B98F-DEE6-7888-FDB1-BF49EB45BEB0}"/>
          </ac:spMkLst>
        </pc:spChg>
        <pc:spChg chg="mod">
          <ac:chgData name="Schmutz, Guido" userId="9144d419-fc55-43ff-b54d-77a81e227e8c" providerId="ADAL" clId="{F5ED33DB-7CCB-7A45-BF01-820508E2057E}" dt="2025-06-30T11:38:03.590" v="413" actId="1036"/>
          <ac:spMkLst>
            <pc:docMk/>
            <pc:sldMk cId="3711210448" sldId="364"/>
            <ac:spMk id="10" creationId="{BD5AB4C3-D0D8-0218-F075-F76BA6A2817A}"/>
          </ac:spMkLst>
        </pc:spChg>
        <pc:picChg chg="add mod">
          <ac:chgData name="Schmutz, Guido" userId="9144d419-fc55-43ff-b54d-77a81e227e8c" providerId="ADAL" clId="{F5ED33DB-7CCB-7A45-BF01-820508E2057E}" dt="2025-06-30T11:53:50.123" v="1455" actId="14100"/>
          <ac:picMkLst>
            <pc:docMk/>
            <pc:sldMk cId="3711210448" sldId="364"/>
            <ac:picMk id="4" creationId="{6D206061-9E49-8C8C-717D-F9379E3F4640}"/>
          </ac:picMkLst>
        </pc:picChg>
      </pc:sldChg>
      <pc:sldChg chg="addSp delSp modSp mod">
        <pc:chgData name="Schmutz, Guido" userId="9144d419-fc55-43ff-b54d-77a81e227e8c" providerId="ADAL" clId="{F5ED33DB-7CCB-7A45-BF01-820508E2057E}" dt="2025-06-30T11:38:08.917" v="414"/>
        <pc:sldMkLst>
          <pc:docMk/>
          <pc:sldMk cId="467590824" sldId="365"/>
        </pc:sldMkLst>
        <pc:spChg chg="del">
          <ac:chgData name="Schmutz, Guido" userId="9144d419-fc55-43ff-b54d-77a81e227e8c" providerId="ADAL" clId="{F5ED33DB-7CCB-7A45-BF01-820508E2057E}" dt="2025-06-30T10:39:50.804" v="66" actId="478"/>
          <ac:spMkLst>
            <pc:docMk/>
            <pc:sldMk cId="467590824" sldId="365"/>
            <ac:spMk id="2" creationId="{EB342569-4998-3680-32E4-6E63B17EACDA}"/>
          </ac:spMkLst>
        </pc:spChg>
        <pc:spChg chg="add mod">
          <ac:chgData name="Schmutz, Guido" userId="9144d419-fc55-43ff-b54d-77a81e227e8c" providerId="ADAL" clId="{F5ED33DB-7CCB-7A45-BF01-820508E2057E}" dt="2025-06-30T10:40:06.019" v="71" actId="1076"/>
          <ac:spMkLst>
            <pc:docMk/>
            <pc:sldMk cId="467590824" sldId="365"/>
            <ac:spMk id="3" creationId="{A5C4E027-0712-6ED3-9E3C-272BE0FA1303}"/>
          </ac:spMkLst>
        </pc:spChg>
        <pc:spChg chg="mod">
          <ac:chgData name="Schmutz, Guido" userId="9144d419-fc55-43ff-b54d-77a81e227e8c" providerId="ADAL" clId="{F5ED33DB-7CCB-7A45-BF01-820508E2057E}" dt="2025-06-30T10:39:53.529" v="67" actId="20577"/>
          <ac:spMkLst>
            <pc:docMk/>
            <pc:sldMk cId="467590824" sldId="365"/>
            <ac:spMk id="4" creationId="{405CCE09-94ED-8CF3-F949-1D316735B1F0}"/>
          </ac:spMkLst>
        </pc:spChg>
        <pc:spChg chg="mod">
          <ac:chgData name="Schmutz, Guido" userId="9144d419-fc55-43ff-b54d-77a81e227e8c" providerId="ADAL" clId="{F5ED33DB-7CCB-7A45-BF01-820508E2057E}" dt="2025-06-30T11:38:08.917" v="414"/>
          <ac:spMkLst>
            <pc:docMk/>
            <pc:sldMk cId="467590824" sldId="365"/>
            <ac:spMk id="5" creationId="{C6E7167D-2DFC-35CF-98F4-A2312982139A}"/>
          </ac:spMkLst>
        </pc:spChg>
        <pc:spChg chg="mod">
          <ac:chgData name="Schmutz, Guido" userId="9144d419-fc55-43ff-b54d-77a81e227e8c" providerId="ADAL" clId="{F5ED33DB-7CCB-7A45-BF01-820508E2057E}" dt="2025-06-30T10:39:57.398" v="68" actId="1076"/>
          <ac:spMkLst>
            <pc:docMk/>
            <pc:sldMk cId="467590824" sldId="365"/>
            <ac:spMk id="9" creationId="{9D063CB1-4A3B-B2B7-94D0-4D4536FB913F}"/>
          </ac:spMkLst>
        </pc:spChg>
        <pc:spChg chg="mod">
          <ac:chgData name="Schmutz, Guido" userId="9144d419-fc55-43ff-b54d-77a81e227e8c" providerId="ADAL" clId="{F5ED33DB-7CCB-7A45-BF01-820508E2057E}" dt="2025-06-30T10:39:57.398" v="68" actId="1076"/>
          <ac:spMkLst>
            <pc:docMk/>
            <pc:sldMk cId="467590824" sldId="365"/>
            <ac:spMk id="10" creationId="{5A013E5A-F36D-96A0-42EF-BBBEA6C6E695}"/>
          </ac:spMkLst>
        </pc:spChg>
      </pc:sldChg>
      <pc:sldChg chg="modSp mod">
        <pc:chgData name="Schmutz, Guido" userId="9144d419-fc55-43ff-b54d-77a81e227e8c" providerId="ADAL" clId="{F5ED33DB-7CCB-7A45-BF01-820508E2057E}" dt="2025-06-30T11:52:42.550" v="1435" actId="14826"/>
        <pc:sldMkLst>
          <pc:docMk/>
          <pc:sldMk cId="2158837892" sldId="366"/>
        </pc:sldMkLst>
        <pc:spChg chg="mod">
          <ac:chgData name="Schmutz, Guido" userId="9144d419-fc55-43ff-b54d-77a81e227e8c" providerId="ADAL" clId="{F5ED33DB-7CCB-7A45-BF01-820508E2057E}" dt="2025-06-30T11:51:42.466" v="1434" actId="20577"/>
          <ac:spMkLst>
            <pc:docMk/>
            <pc:sldMk cId="2158837892" sldId="366"/>
            <ac:spMk id="6" creationId="{B32E6163-7ED8-9D03-1434-178169FE9B57}"/>
          </ac:spMkLst>
        </pc:spChg>
        <pc:picChg chg="mod">
          <ac:chgData name="Schmutz, Guido" userId="9144d419-fc55-43ff-b54d-77a81e227e8c" providerId="ADAL" clId="{F5ED33DB-7CCB-7A45-BF01-820508E2057E}" dt="2025-06-30T11:52:42.550" v="1435" actId="14826"/>
          <ac:picMkLst>
            <pc:docMk/>
            <pc:sldMk cId="2158837892" sldId="366"/>
            <ac:picMk id="12" creationId="{2FAD6F26-4D77-330C-D509-3859C24D0170}"/>
          </ac:picMkLst>
        </pc:picChg>
      </pc:sldChg>
      <pc:sldChg chg="delSp modSp add del mod">
        <pc:chgData name="Schmutz, Guido" userId="9144d419-fc55-43ff-b54d-77a81e227e8c" providerId="ADAL" clId="{F5ED33DB-7CCB-7A45-BF01-820508E2057E}" dt="2025-06-30T10:35:09.542" v="4" actId="2696"/>
        <pc:sldMkLst>
          <pc:docMk/>
          <pc:sldMk cId="273000973" sldId="370"/>
        </pc:sldMkLst>
        <pc:picChg chg="del mod">
          <ac:chgData name="Schmutz, Guido" userId="9144d419-fc55-43ff-b54d-77a81e227e8c" providerId="ADAL" clId="{F5ED33DB-7CCB-7A45-BF01-820508E2057E}" dt="2025-06-30T10:35:08.135" v="3" actId="21"/>
          <ac:picMkLst>
            <pc:docMk/>
            <pc:sldMk cId="273000973" sldId="370"/>
            <ac:picMk id="12" creationId="{387EF6F9-043D-67CE-E3A2-D797006A7E18}"/>
          </ac:picMkLst>
        </pc:picChg>
      </pc:sldChg>
      <pc:sldChg chg="delSp modSp add mod">
        <pc:chgData name="Schmutz, Guido" userId="9144d419-fc55-43ff-b54d-77a81e227e8c" providerId="ADAL" clId="{F5ED33DB-7CCB-7A45-BF01-820508E2057E}" dt="2025-06-30T11:37:53.611" v="390"/>
        <pc:sldMkLst>
          <pc:docMk/>
          <pc:sldMk cId="1998803267" sldId="370"/>
        </pc:sldMkLst>
        <pc:spChg chg="mod">
          <ac:chgData name="Schmutz, Guido" userId="9144d419-fc55-43ff-b54d-77a81e227e8c" providerId="ADAL" clId="{F5ED33DB-7CCB-7A45-BF01-820508E2057E}" dt="2025-06-30T10:38:26.927" v="46" actId="1076"/>
          <ac:spMkLst>
            <pc:docMk/>
            <pc:sldMk cId="1998803267" sldId="370"/>
            <ac:spMk id="2" creationId="{5E2EC8C3-0B4E-A167-2512-0FC8823641DC}"/>
          </ac:spMkLst>
        </pc:spChg>
        <pc:spChg chg="mod">
          <ac:chgData name="Schmutz, Guido" userId="9144d419-fc55-43ff-b54d-77a81e227e8c" providerId="ADAL" clId="{F5ED33DB-7CCB-7A45-BF01-820508E2057E}" dt="2025-06-30T10:38:20.449" v="45" actId="20577"/>
          <ac:spMkLst>
            <pc:docMk/>
            <pc:sldMk cId="1998803267" sldId="370"/>
            <ac:spMk id="4" creationId="{9FCEF5C0-8D28-31A2-7BD4-0A98B738FADB}"/>
          </ac:spMkLst>
        </pc:spChg>
        <pc:spChg chg="mod">
          <ac:chgData name="Schmutz, Guido" userId="9144d419-fc55-43ff-b54d-77a81e227e8c" providerId="ADAL" clId="{F5ED33DB-7CCB-7A45-BF01-820508E2057E}" dt="2025-06-30T11:37:53.611" v="390"/>
          <ac:spMkLst>
            <pc:docMk/>
            <pc:sldMk cId="1998803267" sldId="370"/>
            <ac:spMk id="5" creationId="{15AFD5DF-1231-0BE6-4E0B-9DCC95E9ABD1}"/>
          </ac:spMkLst>
        </pc:spChg>
        <pc:spChg chg="mod">
          <ac:chgData name="Schmutz, Guido" userId="9144d419-fc55-43ff-b54d-77a81e227e8c" providerId="ADAL" clId="{F5ED33DB-7CCB-7A45-BF01-820508E2057E}" dt="2025-06-30T10:38:26.927" v="46" actId="1076"/>
          <ac:spMkLst>
            <pc:docMk/>
            <pc:sldMk cId="1998803267" sldId="370"/>
            <ac:spMk id="6" creationId="{EAFF0D7F-E102-8928-455C-E06AFED1F2DB}"/>
          </ac:spMkLst>
        </pc:spChg>
        <pc:spChg chg="del">
          <ac:chgData name="Schmutz, Guido" userId="9144d419-fc55-43ff-b54d-77a81e227e8c" providerId="ADAL" clId="{F5ED33DB-7CCB-7A45-BF01-820508E2057E}" dt="2025-06-30T10:38:16.960" v="39" actId="478"/>
          <ac:spMkLst>
            <pc:docMk/>
            <pc:sldMk cId="1998803267" sldId="370"/>
            <ac:spMk id="9" creationId="{6281E988-02C8-4C46-AA66-A406257B7A2F}"/>
          </ac:spMkLst>
        </pc:spChg>
        <pc:spChg chg="del">
          <ac:chgData name="Schmutz, Guido" userId="9144d419-fc55-43ff-b54d-77a81e227e8c" providerId="ADAL" clId="{F5ED33DB-7CCB-7A45-BF01-820508E2057E}" dt="2025-06-30T10:38:16.960" v="39" actId="478"/>
          <ac:spMkLst>
            <pc:docMk/>
            <pc:sldMk cId="1998803267" sldId="370"/>
            <ac:spMk id="10" creationId="{CAC39D2C-86C0-A85B-CF52-CC9A5E5D17A8}"/>
          </ac:spMkLst>
        </pc:spChg>
      </pc:sldChg>
      <pc:sldChg chg="delSp modSp add mod">
        <pc:chgData name="Schmutz, Guido" userId="9144d419-fc55-43ff-b54d-77a81e227e8c" providerId="ADAL" clId="{F5ED33DB-7CCB-7A45-BF01-820508E2057E}" dt="2025-06-30T11:38:12.515" v="415"/>
        <pc:sldMkLst>
          <pc:docMk/>
          <pc:sldMk cId="349870142" sldId="371"/>
        </pc:sldMkLst>
        <pc:spChg chg="mod">
          <ac:chgData name="Schmutz, Guido" userId="9144d419-fc55-43ff-b54d-77a81e227e8c" providerId="ADAL" clId="{F5ED33DB-7CCB-7A45-BF01-820508E2057E}" dt="2025-06-30T10:39:45.189" v="65" actId="1076"/>
          <ac:spMkLst>
            <pc:docMk/>
            <pc:sldMk cId="349870142" sldId="371"/>
            <ac:spMk id="2" creationId="{91DADF47-62DF-E781-E91D-2AE4921CAA3B}"/>
          </ac:spMkLst>
        </pc:spChg>
        <pc:spChg chg="mod">
          <ac:chgData name="Schmutz, Guido" userId="9144d419-fc55-43ff-b54d-77a81e227e8c" providerId="ADAL" clId="{F5ED33DB-7CCB-7A45-BF01-820508E2057E}" dt="2025-06-30T10:39:42.950" v="64" actId="20577"/>
          <ac:spMkLst>
            <pc:docMk/>
            <pc:sldMk cId="349870142" sldId="371"/>
            <ac:spMk id="4" creationId="{AFF9C0FC-0710-5A91-6853-774F50EEA432}"/>
          </ac:spMkLst>
        </pc:spChg>
        <pc:spChg chg="mod">
          <ac:chgData name="Schmutz, Guido" userId="9144d419-fc55-43ff-b54d-77a81e227e8c" providerId="ADAL" clId="{F5ED33DB-7CCB-7A45-BF01-820508E2057E}" dt="2025-06-30T11:38:12.515" v="415"/>
          <ac:spMkLst>
            <pc:docMk/>
            <pc:sldMk cId="349870142" sldId="371"/>
            <ac:spMk id="5" creationId="{3167790A-689B-CA56-8B02-94A8C127FC16}"/>
          </ac:spMkLst>
        </pc:spChg>
        <pc:spChg chg="del">
          <ac:chgData name="Schmutz, Guido" userId="9144d419-fc55-43ff-b54d-77a81e227e8c" providerId="ADAL" clId="{F5ED33DB-7CCB-7A45-BF01-820508E2057E}" dt="2025-06-30T10:39:39.894" v="58" actId="478"/>
          <ac:spMkLst>
            <pc:docMk/>
            <pc:sldMk cId="349870142" sldId="371"/>
            <ac:spMk id="9" creationId="{FF6B5455-726E-D91F-570F-2519F86E329D}"/>
          </ac:spMkLst>
        </pc:spChg>
        <pc:spChg chg="del">
          <ac:chgData name="Schmutz, Guido" userId="9144d419-fc55-43ff-b54d-77a81e227e8c" providerId="ADAL" clId="{F5ED33DB-7CCB-7A45-BF01-820508E2057E}" dt="2025-06-30T10:39:39.894" v="58" actId="478"/>
          <ac:spMkLst>
            <pc:docMk/>
            <pc:sldMk cId="349870142" sldId="371"/>
            <ac:spMk id="10" creationId="{5930362C-5320-479A-9D2E-DB7C90F74835}"/>
          </ac:spMkLst>
        </pc:spChg>
      </pc:sldChg>
      <pc:sldChg chg="addSp delSp modSp new mod">
        <pc:chgData name="Schmutz, Guido" userId="9144d419-fc55-43ff-b54d-77a81e227e8c" providerId="ADAL" clId="{F5ED33DB-7CCB-7A45-BF01-820508E2057E}" dt="2025-06-30T11:50:19.411" v="1391" actId="20577"/>
        <pc:sldMkLst>
          <pc:docMk/>
          <pc:sldMk cId="3363769185" sldId="372"/>
        </pc:sldMkLst>
        <pc:spChg chg="mod">
          <ac:chgData name="Schmutz, Guido" userId="9144d419-fc55-43ff-b54d-77a81e227e8c" providerId="ADAL" clId="{F5ED33DB-7CCB-7A45-BF01-820508E2057E}" dt="2025-06-30T11:37:24.415" v="361" actId="20577"/>
          <ac:spMkLst>
            <pc:docMk/>
            <pc:sldMk cId="3363769185" sldId="372"/>
            <ac:spMk id="2" creationId="{BC2FD28A-A614-FB6E-6552-17EC936718C5}"/>
          </ac:spMkLst>
        </pc:spChg>
        <pc:spChg chg="del">
          <ac:chgData name="Schmutz, Guido" userId="9144d419-fc55-43ff-b54d-77a81e227e8c" providerId="ADAL" clId="{F5ED33DB-7CCB-7A45-BF01-820508E2057E}" dt="2025-06-30T11:35:54.907" v="254" actId="3680"/>
          <ac:spMkLst>
            <pc:docMk/>
            <pc:sldMk cId="3363769185" sldId="372"/>
            <ac:spMk id="3" creationId="{7DC234DE-7928-2AF1-8BD8-D7EA93DC17A2}"/>
          </ac:spMkLst>
        </pc:spChg>
        <pc:graphicFrameChg chg="add mod ord modGraphic">
          <ac:chgData name="Schmutz, Guido" userId="9144d419-fc55-43ff-b54d-77a81e227e8c" providerId="ADAL" clId="{F5ED33DB-7CCB-7A45-BF01-820508E2057E}" dt="2025-06-30T11:50:19.411" v="1391" actId="20577"/>
          <ac:graphicFrameMkLst>
            <pc:docMk/>
            <pc:sldMk cId="3363769185" sldId="372"/>
            <ac:graphicFrameMk id="5" creationId="{9584DC8B-7B49-0B39-0B1B-903E149D327A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828800" cy="2123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027613" y="0"/>
            <a:ext cx="1828800" cy="2123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1DE7078C-3525-4C9B-BF62-C9FD13B9A875}" type="datetimeFigureOut">
              <a:rPr lang="en-US" smtClean="0"/>
              <a:pPr/>
              <a:t>6/30/25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205" y="274505"/>
            <a:ext cx="4734172" cy="266297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0206" y="2999605"/>
            <a:ext cx="6751750" cy="586989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923817"/>
            <a:ext cx="6217919" cy="2123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99213" y="8917749"/>
            <a:ext cx="457200" cy="2184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436E8A87-18DA-4CCE-A8C2-BDBC489258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84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914400" rtl="0" eaLnBrk="1" latinLnBrk="0" hangingPunct="1">
      <a:buFont typeface="Arial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30188" indent="-112713" algn="l">
      <a:buFont typeface="Arial" panose="020B0604020202020204" pitchFamily="34" charset="0"/>
      <a:buChar char="•"/>
      <a:defRPr sz="1000">
        <a:latin typeface="+mn-lt"/>
      </a:defRPr>
    </a:lvl2pPr>
    <a:lvl3pPr marL="342900" indent="-112713" algn="l">
      <a:buFont typeface="Arial" panose="020B0604020202020204" pitchFamily="34" charset="0"/>
      <a:buChar char="•"/>
      <a:defRPr sz="900">
        <a:latin typeface="+mn-lt"/>
      </a:defRPr>
    </a:lvl3pPr>
    <a:lvl4pPr marL="460375" indent="-112713" algn="l">
      <a:buFont typeface="Arial" panose="020B0604020202020204" pitchFamily="34" charset="0"/>
      <a:buChar char="•"/>
      <a:defRPr sz="800">
        <a:latin typeface="+mn-lt"/>
      </a:defRPr>
    </a:lvl4pPr>
    <a:lvl5pPr marL="571500" indent="-112713" algn="l">
      <a:buFont typeface="Arial" panose="020B0604020202020204" pitchFamily="34" charset="0"/>
      <a:buChar char="•"/>
      <a:defRPr sz="800">
        <a:latin typeface="+mn-lt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800" y="274638"/>
            <a:ext cx="4733925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580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0800" y="274638"/>
            <a:ext cx="4733925" cy="26622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93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GTS cente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F21F7E-CEFA-4A8F-862E-8631C40CEA2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 dirty="0"/>
              <a:t>Format Background… &gt; Picture or texture fill &gt; Set to one of the dark or mid gradient options</a:t>
            </a:r>
            <a:endParaRPr lang="en-US" noProof="0" dirty="0"/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494AA491-F1F8-4D38-B722-DB2F38B198B8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5779386" y="5382386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455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C35EA4"/>
          </p15:clr>
        </p15:guide>
        <p15:guide id="2" pos="3840" userDrawn="1">
          <p15:clr>
            <a:srgbClr val="C35EA4"/>
          </p15:clr>
        </p15:guide>
        <p15:guide id="3" orient="horz" pos="3608" userDrawn="1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6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12688DA9-25EC-4AC3-AD0E-0CC139E1167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1" y="4190292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279EB0A-2DCA-4410-A834-F9A425FF96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24pt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464481-354D-44BF-B8B2-E0AFA2830FD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grpSp>
        <p:nvGrpSpPr>
          <p:cNvPr id="9" name="Logo_WH" descr="Accenture logo in white">
            <a:extLst>
              <a:ext uri="{FF2B5EF4-FFF2-40B4-BE49-F238E27FC236}">
                <a16:creationId xmlns:a16="http://schemas.microsoft.com/office/drawing/2014/main" id="{BA79480B-BE6F-49EC-829D-D8AF858ABFD8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381001" y="5815652"/>
            <a:ext cx="1883664" cy="496247"/>
            <a:chOff x="1561" y="187"/>
            <a:chExt cx="4536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80D6DAB6-FE72-4647-9B94-83468BA6B4AE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46961114-35B1-4F8E-96CC-0CA3D18133FD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0501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7 Acquisition+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84A5767-82AC-46A2-88DD-C31D51E1CB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24pt</a:t>
            </a:r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2" name="Date Placeholder 10">
            <a:extLst>
              <a:ext uri="{FF2B5EF4-FFF2-40B4-BE49-F238E27FC236}">
                <a16:creationId xmlns:a16="http://schemas.microsoft.com/office/drawing/2014/main" id="{1E34DA31-8586-4EF2-9474-E9CBCF31314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B83-09AD-4E52-93C8-E24DAC9705F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3" name="Picture Placeholder 11" descr="Image placeholder for client logo">
            <a:extLst>
              <a:ext uri="{FF2B5EF4-FFF2-40B4-BE49-F238E27FC236}">
                <a16:creationId xmlns:a16="http://schemas.microsoft.com/office/drawing/2014/main" id="{9B6BF12D-A981-4F4E-B8F1-FF12DC840F2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81001" y="5326815"/>
            <a:ext cx="1884233" cy="985085"/>
          </a:xfrm>
        </p:spPr>
        <p:txBody>
          <a:bodyPr anchor="ctr"/>
          <a:lstStyle>
            <a:lvl1pPr algn="ctr">
              <a:buFont typeface="Arial" panose="020B0604020202020204" pitchFamily="34" charset="0"/>
              <a:buNone/>
              <a:defRPr sz="1400"/>
            </a:lvl1pPr>
          </a:lstStyle>
          <a:p>
            <a:r>
              <a:rPr lang="en-GB" dirty="0"/>
              <a:t>Add client logo</a:t>
            </a:r>
            <a:endParaRPr lang="en-US" dirty="0"/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659D61A8-47A5-47C2-A85A-BCCCBE83C91F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1001" y="381001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3005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24pt</a:t>
            </a:r>
            <a:endParaRPr lang="en-US" dirty="0"/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4"/>
            <a:ext cx="4114799" cy="959315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18ECE-32D7-4F71-A6CA-1144DA38ED6C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grpSp>
        <p:nvGrpSpPr>
          <p:cNvPr id="8" name="Logo_BL" descr="Accenture logo in black and purple">
            <a:extLst>
              <a:ext uri="{FF2B5EF4-FFF2-40B4-BE49-F238E27FC236}">
                <a16:creationId xmlns:a16="http://schemas.microsoft.com/office/drawing/2014/main" id="{35D3F8C8-B2E5-431B-9639-9F05530860E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147183" y="5815542"/>
            <a:ext cx="1883664" cy="496357"/>
            <a:chOff x="2387" y="1701"/>
            <a:chExt cx="4535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9AD7BAC9-11D9-4846-95CD-5C2B827147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CAEDE4E-DAF3-4FBC-BAEB-E0C26C20EB9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553992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2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0449E654-6B6A-44E6-852C-967C3EDDCA2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bg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24pt</a:t>
            </a:r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2" name="Date Placeholder 10">
            <a:extLst>
              <a:ext uri="{FF2B5EF4-FFF2-40B4-BE49-F238E27FC236}">
                <a16:creationId xmlns:a16="http://schemas.microsoft.com/office/drawing/2014/main" id="{1E34DA31-8586-4EF2-9474-E9CBCF31314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white"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B83-09AD-4E52-93C8-E24DAC9705F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10" name="Graphic 9" descr="Accenture Greater Than symbol in purple">
            <a:extLst>
              <a:ext uri="{FF2B5EF4-FFF2-40B4-BE49-F238E27FC236}">
                <a16:creationId xmlns:a16="http://schemas.microsoft.com/office/drawing/2014/main" id="{299A6723-3F53-4981-840E-D1D62874F6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636" y="5607811"/>
            <a:ext cx="641502" cy="7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5621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3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38B557E5-FD3E-49D7-8F2D-F2CFBA8CA18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161CB-9748-47B4-8746-547E8A91529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C428014-9969-4841-B19D-25CB7221F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384048"/>
            <a:ext cx="5715000" cy="2478024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D52D49F-987F-4EF2-8666-9805763F68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24pt</a:t>
            </a:r>
            <a:endParaRPr lang="en-US" dirty="0"/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784963B7-4AB8-4BD6-B942-182C4FFFB2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434840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34" name="Date Placeholder 10">
            <a:extLst>
              <a:ext uri="{FF2B5EF4-FFF2-40B4-BE49-F238E27FC236}">
                <a16:creationId xmlns:a16="http://schemas.microsoft.com/office/drawing/2014/main" id="{7722ECA6-F4B8-4408-987A-6078074CB32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190292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grpSp>
        <p:nvGrpSpPr>
          <p:cNvPr id="10" name="Logo_BL" descr="Accenture logo in black and purple">
            <a:extLst>
              <a:ext uri="{FF2B5EF4-FFF2-40B4-BE49-F238E27FC236}">
                <a16:creationId xmlns:a16="http://schemas.microsoft.com/office/drawing/2014/main" id="{854C139D-5D17-4D1A-87BD-07B345E2E51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81001" y="5815543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6073E091-2A74-4D4D-8C42-D39E8FD65A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4DB984E3-DACF-4D7C-B5E4-08F21BF1386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1964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4 Acquisi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24pt</a:t>
            </a:r>
            <a:endParaRPr lang="en-US" dirty="0"/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4"/>
            <a:ext cx="4114799" cy="959315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631B51-29F3-4C51-AE6C-41E7796F9933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12" name="Picture Placeholder 11" descr="Image placeholder for client logo">
            <a:extLst>
              <a:ext uri="{FF2B5EF4-FFF2-40B4-BE49-F238E27FC236}">
                <a16:creationId xmlns:a16="http://schemas.microsoft.com/office/drawing/2014/main" id="{75547ED6-CAEB-47AC-A74D-49C552BD6F6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58417" y="771526"/>
            <a:ext cx="1884233" cy="985085"/>
          </a:xfrm>
        </p:spPr>
        <p:txBody>
          <a:bodyPr anchor="ctr"/>
          <a:lstStyle>
            <a:lvl1pPr algn="ctr">
              <a:buNone/>
              <a:defRPr sz="1400"/>
            </a:lvl1pPr>
          </a:lstStyle>
          <a:p>
            <a:r>
              <a:rPr lang="en-GB" dirty="0"/>
              <a:t>Add client logo</a:t>
            </a:r>
            <a:endParaRPr lang="en-US" dirty="0"/>
          </a:p>
        </p:txBody>
      </p:sp>
      <p:grpSp>
        <p:nvGrpSpPr>
          <p:cNvPr id="9" name="Logo_BL" descr="Accenture logo in black and purple">
            <a:extLst>
              <a:ext uri="{FF2B5EF4-FFF2-40B4-BE49-F238E27FC236}">
                <a16:creationId xmlns:a16="http://schemas.microsoft.com/office/drawing/2014/main" id="{1C5BF709-3623-4620-9FF0-B8F8076A8BE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147183" y="5815542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C7B64CB8-485B-4A84-AF6D-C9EF2955140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74AE1E9A-205A-4C25-A6CD-8452DDD2990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88493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5 Acquisi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733891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24pt</a:t>
            </a:r>
            <a:endParaRPr lang="en-US" dirty="0"/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4734391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4979668"/>
            <a:ext cx="4114799" cy="548640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631B51-29F3-4C51-AE6C-41E7796F9933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12" name="Picture Placeholder 11" descr="Image placeholder for client logo">
            <a:extLst>
              <a:ext uri="{FF2B5EF4-FFF2-40B4-BE49-F238E27FC236}">
                <a16:creationId xmlns:a16="http://schemas.microsoft.com/office/drawing/2014/main" id="{75547ED6-CAEB-47AC-A74D-49C552BD6F6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58417" y="5326815"/>
            <a:ext cx="1884233" cy="985085"/>
          </a:xfrm>
        </p:spPr>
        <p:txBody>
          <a:bodyPr anchor="ctr"/>
          <a:lstStyle>
            <a:lvl1pPr algn="ctr">
              <a:buNone/>
              <a:defRPr sz="1400"/>
            </a:lvl1pPr>
          </a:lstStyle>
          <a:p>
            <a:r>
              <a:rPr lang="en-GB" dirty="0"/>
              <a:t>Add client logo</a:t>
            </a:r>
            <a:endParaRPr lang="en-US" dirty="0"/>
          </a:p>
        </p:txBody>
      </p:sp>
      <p:grpSp>
        <p:nvGrpSpPr>
          <p:cNvPr id="9" name="Logo_BL" descr="Accenture logo in black and purple">
            <a:extLst>
              <a:ext uri="{FF2B5EF4-FFF2-40B4-BE49-F238E27FC236}">
                <a16:creationId xmlns:a16="http://schemas.microsoft.com/office/drawing/2014/main" id="{8D3E8DD1-C700-46AC-AA94-9072B0F3175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49093" y="5815543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799A1684-BC33-4579-B840-616EB6D11E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A5AD5E73-6E1C-44F8-9F73-9F3D4F6DF76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3729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6 Acquisition+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38B557E5-FD3E-49D7-8F2D-F2CFBA8CA18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161CB-9748-47B4-8746-547E8A91529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C428014-9969-4841-B19D-25CB7221F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384048"/>
            <a:ext cx="5715000" cy="2478024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D52D49F-987F-4EF2-8666-9805763F68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24pt</a:t>
            </a:r>
            <a:endParaRPr lang="en-US" dirty="0"/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784963B7-4AB8-4BD6-B942-182C4FFFB2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434840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34" name="Date Placeholder 10">
            <a:extLst>
              <a:ext uri="{FF2B5EF4-FFF2-40B4-BE49-F238E27FC236}">
                <a16:creationId xmlns:a16="http://schemas.microsoft.com/office/drawing/2014/main" id="{7722ECA6-F4B8-4408-987A-6078074CB32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206240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1" descr="Image placeholder for client logo">
            <a:extLst>
              <a:ext uri="{FF2B5EF4-FFF2-40B4-BE49-F238E27FC236}">
                <a16:creationId xmlns:a16="http://schemas.microsoft.com/office/drawing/2014/main" id="{FFB79963-9269-41F8-B968-34FCB68C87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26766" y="5326815"/>
            <a:ext cx="1884233" cy="985085"/>
          </a:xfrm>
        </p:spPr>
        <p:txBody>
          <a:bodyPr anchor="ctr"/>
          <a:lstStyle>
            <a:lvl1pPr algn="ctr">
              <a:buNone/>
              <a:defRPr sz="1400"/>
            </a:lvl1pPr>
          </a:lstStyle>
          <a:p>
            <a:r>
              <a:rPr lang="en-GB" dirty="0"/>
              <a:t>Add client logo</a:t>
            </a:r>
            <a:endParaRPr lang="en-US" dirty="0"/>
          </a:p>
        </p:txBody>
      </p:sp>
      <p:grpSp>
        <p:nvGrpSpPr>
          <p:cNvPr id="10" name="Logo_BL" descr="Accenture logo in black and purple">
            <a:extLst>
              <a:ext uri="{FF2B5EF4-FFF2-40B4-BE49-F238E27FC236}">
                <a16:creationId xmlns:a16="http://schemas.microsoft.com/office/drawing/2014/main" id="{854C139D-5D17-4D1A-87BD-07B345E2E51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81001" y="5815543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6073E091-2A74-4D4D-8C42-D39E8FD65A0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4DB984E3-DACF-4D7C-B5E4-08F21BF13867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5906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White7 Acquisition+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715308A-2B7A-4485-A51C-F3F23FC426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161CB-9748-47B4-8746-547E8A91529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C428014-9969-4841-B19D-25CB7221F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D52D49F-987F-4EF2-8666-9805763F68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24pt</a:t>
            </a:r>
            <a:endParaRPr lang="en-US" dirty="0"/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784963B7-4AB8-4BD6-B942-182C4FFFB2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34" name="Date Placeholder 10">
            <a:extLst>
              <a:ext uri="{FF2B5EF4-FFF2-40B4-BE49-F238E27FC236}">
                <a16:creationId xmlns:a16="http://schemas.microsoft.com/office/drawing/2014/main" id="{7722ECA6-F4B8-4408-987A-6078074CB32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pic>
        <p:nvPicPr>
          <p:cNvPr id="5" name="Graphic 4" descr="Accenture Greater Than symbol in purple">
            <a:extLst>
              <a:ext uri="{FF2B5EF4-FFF2-40B4-BE49-F238E27FC236}">
                <a16:creationId xmlns:a16="http://schemas.microsoft.com/office/drawing/2014/main" id="{8DD1DFCC-5489-470C-84F4-93032F0960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636" y="382725"/>
            <a:ext cx="641502" cy="704088"/>
          </a:xfrm>
          <a:prstGeom prst="rect">
            <a:avLst/>
          </a:prstGeom>
        </p:spPr>
      </p:pic>
      <p:sp>
        <p:nvSpPr>
          <p:cNvPr id="13" name="Picture Placeholder 11" descr="Image placeholder for client logo">
            <a:extLst>
              <a:ext uri="{FF2B5EF4-FFF2-40B4-BE49-F238E27FC236}">
                <a16:creationId xmlns:a16="http://schemas.microsoft.com/office/drawing/2014/main" id="{05B9195C-3F7A-4A18-80FA-FB81E2ECDE0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81001" y="5326815"/>
            <a:ext cx="1884233" cy="985085"/>
          </a:xfrm>
        </p:spPr>
        <p:txBody>
          <a:bodyPr anchor="ctr"/>
          <a:lstStyle>
            <a:lvl1pPr algn="ctr">
              <a:buNone/>
              <a:defRPr sz="1400"/>
            </a:lvl1pPr>
          </a:lstStyle>
          <a:p>
            <a:r>
              <a:rPr lang="en-GB" dirty="0"/>
              <a:t>Add client 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3554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ccenture Gradient Dark">
            <a:extLst>
              <a:ext uri="{FF2B5EF4-FFF2-40B4-BE49-F238E27FC236}">
                <a16:creationId xmlns:a16="http://schemas.microsoft.com/office/drawing/2014/main" id="{86F62995-A1F7-47A0-AD35-CBADA97239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"/>
          <a:stretch/>
        </p:blipFill>
        <p:spPr bwMode="invGray"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961CA96-71E3-F941-B41E-52928AB9110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24pt</a:t>
            </a:r>
            <a:endParaRPr lang="en-US" dirty="0"/>
          </a:p>
        </p:txBody>
      </p:sp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4B2379EA-B598-42DD-B03E-5C4FC1D468F3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554CD-E019-4C08-B5A4-5F61D7C5C77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6E358-2729-446E-A347-B15F9BDA987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BA78113E-7EB8-4DE2-8CBF-D29C62304622}"/>
              </a:ext>
            </a:extLst>
          </p:cNvPr>
          <p:cNvSpPr txBox="1">
            <a:spLocks/>
          </p:cNvSpPr>
          <p:nvPr userDrawn="1"/>
        </p:nvSpPr>
        <p:spPr>
          <a:xfrm>
            <a:off x="7315200" y="6493507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 dirty="0"/>
              <a:t>Copyright © 2024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82152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Logo cente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104FBB-E799-42A8-A4FA-483DC489523D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 dirty="0"/>
              <a:t>Format Background… &gt; Picture or texture fill &gt; Set to one of the dark or mid gradient options</a:t>
            </a:r>
            <a:endParaRPr lang="en-US" noProof="0" dirty="0"/>
          </a:p>
        </p:txBody>
      </p:sp>
      <p:grpSp>
        <p:nvGrpSpPr>
          <p:cNvPr id="12" name="Logo_WH" descr="Accenture logo in white">
            <a:extLst>
              <a:ext uri="{FF2B5EF4-FFF2-40B4-BE49-F238E27FC236}">
                <a16:creationId xmlns:a16="http://schemas.microsoft.com/office/drawing/2014/main" id="{0D82E30B-4E95-4B73-9014-71990AE21DBE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5154167" y="5374201"/>
            <a:ext cx="1883664" cy="496247"/>
            <a:chOff x="1561" y="187"/>
            <a:chExt cx="4536" cy="1195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08CD909-AC78-4980-BB04-8608F18CDC22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8B5D8E88-5919-40A0-A4A4-2E6587AD6874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00557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698" userDrawn="1">
          <p15:clr>
            <a:srgbClr val="C35EA4"/>
          </p15:clr>
        </p15:guide>
        <p15:guide id="2" pos="3840" userDrawn="1">
          <p15:clr>
            <a:srgbClr val="C35EA4"/>
          </p15:clr>
        </p15:guide>
        <p15:guide id="3" orient="horz" pos="2160" userDrawn="1">
          <p15:clr>
            <a:srgbClr val="C35E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Co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ccenture Gradient Mid&#10;">
            <a:extLst>
              <a:ext uri="{FF2B5EF4-FFF2-40B4-BE49-F238E27FC236}">
                <a16:creationId xmlns:a16="http://schemas.microsoft.com/office/drawing/2014/main" id="{D34847E9-71CB-4177-8BB3-C4EDB8A3E2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8D88312-3597-964E-9B24-8371E2C856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70180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24pt</a:t>
            </a:r>
            <a:endParaRPr lang="en-US" dirty="0"/>
          </a:p>
        </p:txBody>
      </p:sp>
      <p:sp>
        <p:nvSpPr>
          <p:cNvPr id="14" name="GTS_WH" descr="Accenture Greater Than symbol in white">
            <a:extLst>
              <a:ext uri="{FF2B5EF4-FFF2-40B4-BE49-F238E27FC236}">
                <a16:creationId xmlns:a16="http://schemas.microsoft.com/office/drawing/2014/main" id="{3FC0722F-C643-4988-96E8-F00519CB3A00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69A96-ECEE-46C8-AC65-A99027BA920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E763AAD7-74C8-41FD-9725-0A3F857D6E23}"/>
              </a:ext>
            </a:extLst>
          </p:cNvPr>
          <p:cNvSpPr txBox="1">
            <a:spLocks/>
          </p:cNvSpPr>
          <p:nvPr userDrawn="1"/>
        </p:nvSpPr>
        <p:spPr>
          <a:xfrm>
            <a:off x="7315200" y="6493507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 dirty="0"/>
              <a:t>Copyright © 2024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860008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Numbered, Gradient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ccenture Gradient Mid">
            <a:extLst>
              <a:ext uri="{FF2B5EF4-FFF2-40B4-BE49-F238E27FC236}">
                <a16:creationId xmlns:a16="http://schemas.microsoft.com/office/drawing/2014/main" id="{CB16898D-3DD4-439C-B43F-558C1FDD36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0" y="0"/>
            <a:ext cx="12192000" cy="34289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015D5F-F315-4E58-856E-56BC8490AECE}"/>
              </a:ext>
            </a:extLst>
          </p:cNvPr>
          <p:cNvSpPr/>
          <p:nvPr userDrawn="1"/>
        </p:nvSpPr>
        <p:spPr bwMode="white">
          <a:xfrm>
            <a:off x="0" y="3428999"/>
            <a:ext cx="12192000" cy="3429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3889828"/>
            <a:ext cx="6186713" cy="2422072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#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CC28DDD-91C9-FB49-B057-796687C8B0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5427" y="3889827"/>
            <a:ext cx="2993573" cy="242207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24pt</a:t>
            </a:r>
            <a:endParaRPr lang="en-US" dirty="0"/>
          </a:p>
        </p:txBody>
      </p:sp>
      <p:sp>
        <p:nvSpPr>
          <p:cNvPr id="16" name="GTS_WH" descr="Accenture Greater Than symbol in white">
            <a:extLst>
              <a:ext uri="{FF2B5EF4-FFF2-40B4-BE49-F238E27FC236}">
                <a16:creationId xmlns:a16="http://schemas.microsoft.com/office/drawing/2014/main" id="{C5173724-68B6-47CD-B850-71B1407EEAA1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4ADF7-CE17-4A46-8A63-A366F9BB14A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CD7EB03D-A4F9-4B94-8D66-50E64636E3D7}"/>
              </a:ext>
            </a:extLst>
          </p:cNvPr>
          <p:cNvSpPr txBox="1">
            <a:spLocks/>
          </p:cNvSpPr>
          <p:nvPr userDrawn="1"/>
        </p:nvSpPr>
        <p:spPr>
          <a:xfrm>
            <a:off x="7315200" y="6493507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 dirty="0"/>
              <a:t>Copyright © 2024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06131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2182000"/>
            <a:ext cx="3267012" cy="269933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marL="0" marR="0" lvl="0" indent="0" algn="l" defTabSz="2286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Place agenda summary </a:t>
            </a:r>
            <a:r>
              <a:rPr lang="en-GB" dirty="0"/>
              <a:t>here in Palatino Linotype 24pt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2" y="1371601"/>
            <a:ext cx="3267011" cy="810399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Agenda title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57C0C72-781A-F24F-B1F2-0A290409F1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66971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A5D4C4AC-7870-A641-AF65-6F3ECB9DA9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6971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9F332AA7-2896-E24E-B21D-90FED54D433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66971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25D7BCB2-FC6B-2A46-AC11-482A4F7311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66971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FD74906C-72A4-CF4A-A4F6-B28AE864B9B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66971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5" name="Text Placeholder 17">
            <a:extLst>
              <a:ext uri="{FF2B5EF4-FFF2-40B4-BE49-F238E27FC236}">
                <a16:creationId xmlns:a16="http://schemas.microsoft.com/office/drawing/2014/main" id="{F28AA3EC-0083-2742-A4D0-0B32569FD7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66971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D46DA866-B19E-684E-8A23-EEA29548784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66971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9" name="Text Placeholder 17">
            <a:extLst>
              <a:ext uri="{FF2B5EF4-FFF2-40B4-BE49-F238E27FC236}">
                <a16:creationId xmlns:a16="http://schemas.microsoft.com/office/drawing/2014/main" id="{A4A135E2-DF01-5543-BA57-DFBCCC446A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66971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2F4C171E-3D12-FC48-87BB-B5005B4EE33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26242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E8AE9E02-9423-4748-8AD7-2BBB3B94A79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26242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7C692F47-FBF4-5842-A0CA-4B8B48DE46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26242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BDE48124-A481-074B-9AD4-22EC49D172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26242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98E2B4B4-ED02-4945-B581-1A8D48D031A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26242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B70B7DFE-5DE8-0F42-BF3C-DA43110C0D0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26242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D63FCDAD-F7F9-774F-8EC9-A0777820ED0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426242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AE66CCF5-C5F4-5645-A851-E4A7D572FDA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26242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2EABDE-2DC7-B441-8D65-EC926DD10B85}"/>
              </a:ext>
            </a:extLst>
          </p:cNvPr>
          <p:cNvCxnSpPr/>
          <p:nvPr userDrawn="1"/>
        </p:nvCxnSpPr>
        <p:spPr>
          <a:xfrm>
            <a:off x="4045241" y="1371600"/>
            <a:ext cx="0" cy="47194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Placeholder 17">
            <a:extLst>
              <a:ext uri="{FF2B5EF4-FFF2-40B4-BE49-F238E27FC236}">
                <a16:creationId xmlns:a16="http://schemas.microsoft.com/office/drawing/2014/main" id="{C10680BC-1106-B24D-A63E-02912A27325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857959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87" name="Text Placeholder 17">
            <a:extLst>
              <a:ext uri="{FF2B5EF4-FFF2-40B4-BE49-F238E27FC236}">
                <a16:creationId xmlns:a16="http://schemas.microsoft.com/office/drawing/2014/main" id="{194D437D-E8B7-694E-B60A-5A3D6E81171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857959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88" name="Text Placeholder 17">
            <a:extLst>
              <a:ext uri="{FF2B5EF4-FFF2-40B4-BE49-F238E27FC236}">
                <a16:creationId xmlns:a16="http://schemas.microsoft.com/office/drawing/2014/main" id="{D743CFF4-B173-B648-86A6-5021F5FB8C0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7959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89" name="Text Placeholder 17">
            <a:extLst>
              <a:ext uri="{FF2B5EF4-FFF2-40B4-BE49-F238E27FC236}">
                <a16:creationId xmlns:a16="http://schemas.microsoft.com/office/drawing/2014/main" id="{67B9EDF9-023B-A84C-B540-ABBA3E3BA5C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857959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0" name="Text Placeholder 17">
            <a:extLst>
              <a:ext uri="{FF2B5EF4-FFF2-40B4-BE49-F238E27FC236}">
                <a16:creationId xmlns:a16="http://schemas.microsoft.com/office/drawing/2014/main" id="{EA82EDEB-3F03-7A48-BC36-8C7437083F4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857959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1" name="Text Placeholder 17">
            <a:extLst>
              <a:ext uri="{FF2B5EF4-FFF2-40B4-BE49-F238E27FC236}">
                <a16:creationId xmlns:a16="http://schemas.microsoft.com/office/drawing/2014/main" id="{8D7A3AD2-4413-D941-B944-D1D235AC668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857959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2" name="Text Placeholder 17">
            <a:extLst>
              <a:ext uri="{FF2B5EF4-FFF2-40B4-BE49-F238E27FC236}">
                <a16:creationId xmlns:a16="http://schemas.microsoft.com/office/drawing/2014/main" id="{F5014509-24B5-6040-8686-31A95601E0B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857959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3" name="Text Placeholder 17">
            <a:extLst>
              <a:ext uri="{FF2B5EF4-FFF2-40B4-BE49-F238E27FC236}">
                <a16:creationId xmlns:a16="http://schemas.microsoft.com/office/drawing/2014/main" id="{02B9D5CB-DA36-724C-A996-6331344816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857959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4" name="Text Placeholder 17">
            <a:extLst>
              <a:ext uri="{FF2B5EF4-FFF2-40B4-BE49-F238E27FC236}">
                <a16:creationId xmlns:a16="http://schemas.microsoft.com/office/drawing/2014/main" id="{ED51288A-4DF8-0D4F-8BBC-90AE60B6617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17230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5" name="Text Placeholder 17">
            <a:extLst>
              <a:ext uri="{FF2B5EF4-FFF2-40B4-BE49-F238E27FC236}">
                <a16:creationId xmlns:a16="http://schemas.microsoft.com/office/drawing/2014/main" id="{B55123CE-2705-2A4C-88D5-5BEECF04606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317230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6" name="Text Placeholder 17">
            <a:extLst>
              <a:ext uri="{FF2B5EF4-FFF2-40B4-BE49-F238E27FC236}">
                <a16:creationId xmlns:a16="http://schemas.microsoft.com/office/drawing/2014/main" id="{95340386-A048-C64F-B858-E874FB9006D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317230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7" name="Text Placeholder 17">
            <a:extLst>
              <a:ext uri="{FF2B5EF4-FFF2-40B4-BE49-F238E27FC236}">
                <a16:creationId xmlns:a16="http://schemas.microsoft.com/office/drawing/2014/main" id="{389D3522-38D0-6A46-B023-28998ECDD0F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317230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8" name="Text Placeholder 17">
            <a:extLst>
              <a:ext uri="{FF2B5EF4-FFF2-40B4-BE49-F238E27FC236}">
                <a16:creationId xmlns:a16="http://schemas.microsoft.com/office/drawing/2014/main" id="{DFF1DA35-A5DD-8E48-B33F-D2FC79AD9AF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317230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9" name="Text Placeholder 17">
            <a:extLst>
              <a:ext uri="{FF2B5EF4-FFF2-40B4-BE49-F238E27FC236}">
                <a16:creationId xmlns:a16="http://schemas.microsoft.com/office/drawing/2014/main" id="{2DD1FA43-908E-6A4A-8D78-19F781C138B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17230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100" name="Text Placeholder 17">
            <a:extLst>
              <a:ext uri="{FF2B5EF4-FFF2-40B4-BE49-F238E27FC236}">
                <a16:creationId xmlns:a16="http://schemas.microsoft.com/office/drawing/2014/main" id="{B42DF6FB-CEA5-344B-B42D-A5B8AF0712F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317230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101" name="Text Placeholder 17">
            <a:extLst>
              <a:ext uri="{FF2B5EF4-FFF2-40B4-BE49-F238E27FC236}">
                <a16:creationId xmlns:a16="http://schemas.microsoft.com/office/drawing/2014/main" id="{DD7618EA-1B4E-9D4F-BE9D-ED39BC26377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317230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AC36967-E06B-4969-8A84-34414BB2719E}"/>
              </a:ext>
            </a:extLst>
          </p:cNvPr>
          <p:cNvSpPr>
            <a:spLocks noGrp="1"/>
          </p:cNvSpPr>
          <p:nvPr>
            <p:ph type="dt" sz="half" idx="5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9FC62F-A91E-4A96-A8DD-B514B9CC7898}"/>
              </a:ext>
            </a:extLst>
          </p:cNvPr>
          <p:cNvSpPr>
            <a:spLocks noGrp="1"/>
          </p:cNvSpPr>
          <p:nvPr>
            <p:ph type="sldNum" sz="quarter" idx="56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8763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6DB689C-7DB3-4046-A1BF-E63F8EF784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87C97B1E-CB9E-4CBC-A6F1-1D4F2E4ECB3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0"/>
            <a:ext cx="11430000" cy="4940300"/>
          </a:xfrm>
        </p:spPr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457200">
              <a:defRPr/>
            </a:lvl2pPr>
            <a:lvl3pPr marL="685800">
              <a:defRPr/>
            </a:lvl3pPr>
            <a:lvl4pPr marL="914400">
              <a:defRPr/>
            </a:lvl4pPr>
            <a:lvl5pPr marL="1143000">
              <a:defRPr/>
            </a:lvl5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B97E9-6648-4C18-B41E-51CD1E7E366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F08054-D45D-43B9-A715-CB9811EA9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0854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ng Headline and 1 Column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6D4EA4B-84F0-4EB3-B6B4-6EAB903D2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6DFCE48E-1DF3-48D6-BD43-BA3B9CE95A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1"/>
            <a:ext cx="11430000" cy="4940300"/>
          </a:xfrm>
        </p:spPr>
        <p:txBody>
          <a:bodyPr/>
          <a:lstStyle/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5EFDEB3F-4743-43EA-A121-ED3CB6054C7F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E8EF8B7-9D2C-4DDE-ABE1-8FC06C7B0A1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E4BD60C-9F72-40D7-86A8-E9D46FD12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9117A191-D16A-460E-B7BA-7BF7C04A205B}"/>
              </a:ext>
            </a:extLst>
          </p:cNvPr>
          <p:cNvSpPr txBox="1">
            <a:spLocks/>
          </p:cNvSpPr>
          <p:nvPr userDrawn="1"/>
        </p:nvSpPr>
        <p:spPr>
          <a:xfrm>
            <a:off x="7315200" y="6493507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 dirty="0"/>
              <a:t>Copyright © 2024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90092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49B96C-8E74-4C8B-BDE4-9B82801CA0E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949194"/>
            <a:ext cx="11430000" cy="4362706"/>
          </a:xfrm>
        </p:spPr>
        <p:txBody>
          <a:bodyPr/>
          <a:lstStyle/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85C65-6BFC-4F61-A214-71B69537B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20pt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61201FE-E268-4CDE-95EA-46510FB9E57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03EBB-4B76-4B76-A883-A5F8C55DD75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445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1" userDrawn="1">
          <p15:clr>
            <a:srgbClr val="547EBF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2 - Headline + GT Sec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3004457"/>
            <a:ext cx="5524500" cy="2865991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  <a:lvl2pPr marL="228600" indent="-228600">
              <a:buFont typeface="Arial" panose="020B0604020202020204" pitchFamily="34" charset="0"/>
              <a:buChar char="•"/>
              <a:defRPr sz="1800"/>
            </a:lvl2pPr>
            <a:lvl3pPr marL="457200">
              <a:buFont typeface="Arial" panose="020B0503030202060203" pitchFamily="34" charset="0"/>
              <a:buChar char="–"/>
              <a:defRPr sz="1800"/>
            </a:lvl3pPr>
            <a:lvl4pPr marL="685800">
              <a:buFont typeface="Arial" panose="020B0604020202020204" pitchFamily="34" charset="0"/>
              <a:buChar char="•"/>
              <a:defRPr sz="1600"/>
            </a:lvl4pPr>
            <a:lvl5pPr marL="914400">
              <a:buFont typeface="Arial" panose="020B0503030202060203" pitchFamily="34" charset="0"/>
              <a:buChar char="–"/>
              <a:defRPr sz="1600"/>
            </a:lvl5pPr>
          </a:lstStyle>
          <a:p>
            <a:pPr marL="0" marR="0" lvl="0" indent="0" algn="l" defTabSz="2286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Place sub-headline here </a:t>
            </a:r>
            <a:r>
              <a:rPr lang="en-GB" dirty="0"/>
              <a:t>in Palatino Linotype 24pt</a:t>
            </a:r>
            <a:r>
              <a:rPr lang="en-US" dirty="0"/>
              <a:t>, indent for other levels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bullet 18pt</a:t>
            </a:r>
          </a:p>
          <a:p>
            <a:pPr lvl="3"/>
            <a:r>
              <a:rPr lang="en-US" dirty="0"/>
              <a:t>Fourth level bullet 16pt</a:t>
            </a:r>
          </a:p>
          <a:p>
            <a:pPr lvl="4"/>
            <a:r>
              <a:rPr lang="en-US" dirty="0"/>
              <a:t>Fifth level bullet 16pt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C1513EB-EC9B-9B42-BA12-BC659505A76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499" y="1371601"/>
            <a:ext cx="5524500" cy="45024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Place text here 20pt</a:t>
            </a:r>
          </a:p>
          <a:p>
            <a:pPr lvl="1"/>
            <a:r>
              <a:rPr lang="en-US" dirty="0"/>
              <a:t>Second level 20pt</a:t>
            </a:r>
          </a:p>
          <a:p>
            <a:pPr lvl="2"/>
            <a:r>
              <a:rPr lang="en-US" dirty="0"/>
              <a:t>Third level 20pt</a:t>
            </a:r>
          </a:p>
          <a:p>
            <a:pPr lvl="3"/>
            <a:r>
              <a:rPr lang="en-US" dirty="0"/>
              <a:t>Fourth level 18pt</a:t>
            </a:r>
          </a:p>
          <a:p>
            <a:pPr lvl="4"/>
            <a:r>
              <a:rPr lang="en-US" dirty="0"/>
              <a:t>Fifth level 18pt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1371601"/>
            <a:ext cx="5524499" cy="1632856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F2282C-BD3B-4F10-981C-FDEEBAADFFC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A98C7D2-83A7-4A9C-99DF-E18DFFFE1BD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85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20" userDrawn="1">
          <p15:clr>
            <a:srgbClr val="C35EA4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87552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1371600"/>
            <a:ext cx="5524499" cy="493776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1371600"/>
            <a:ext cx="5524499" cy="493776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202BE-D67B-4652-93F1-A99CED0D15E0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C61CF-EB8A-421E-B9B8-AA3A4D90D3F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4209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8830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1947672"/>
            <a:ext cx="5524499" cy="43616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1947672"/>
            <a:ext cx="5524499" cy="43616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A356218-065E-4505-9831-1D032924567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20pt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CFCDC-02F2-450B-8A41-6D602E21D74F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D73D0-E25F-4121-B46E-C977B93C8542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748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 userDrawn="1">
          <p15:clr>
            <a:srgbClr val="547EBF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nd 2 Headings/Co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8830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1949194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DE1E44A-D007-46D2-9E20-283025607FF2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286499" y="1949194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2772154"/>
            <a:ext cx="5524499" cy="3101872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2772154"/>
            <a:ext cx="5524499" cy="3101872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A356218-065E-4505-9831-1D032924567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20pt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D801770-C3F9-4ABD-9427-010C745B6059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BFFAF-2A5A-4146-8785-B71A2FFAD78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450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8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GTS Key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882D0-879F-974F-B35F-EE91948B7F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invGray"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black"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 72pt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0882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C35EA4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3837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A4C27-1C65-4465-A8B1-ACE92701B4D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1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318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DB26F5FE-8482-4C00-99C1-3FC3BEEE82C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318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503030202060203" pitchFamily="34" charset="0"/>
              <a:buNone/>
              <a:tabLst/>
            </a:pPr>
            <a:r>
              <a:rPr lang="en-US" dirty="0"/>
              <a:t>Sixth level 12pt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318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8255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CBA38EFA-DE92-462D-AAF3-DE465A478568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8255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503030202060203" pitchFamily="34" charset="0"/>
              <a:buNone/>
              <a:tabLst/>
            </a:pPr>
            <a:r>
              <a:rPr lang="en-US" dirty="0"/>
              <a:t>Sixth level 12pt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255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974BDB1-DA1D-43EC-81BC-66135DB7B8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20pt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141B1F-78D9-4953-A12A-4B67B6AF38A6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296DA2C-092A-4DF9-A6E7-8B070164528D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099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2571749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2571749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33337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33337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28650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28650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973701C-90E3-449B-A44A-0C66B094560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92392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6CB018D-34A3-4417-AE76-9BB3793F0332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92392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BDC2B1A-D3A0-C04B-AEDB-0389C637EF1A}"/>
              </a:ext>
            </a:extLst>
          </p:cNvPr>
          <p:cNvSpPr>
            <a:spLocks noGrp="1"/>
          </p:cNvSpPr>
          <p:nvPr>
            <p:ph sz="half" idx="28" hasCustomPrompt="1"/>
          </p:nvPr>
        </p:nvSpPr>
        <p:spPr>
          <a:xfrm>
            <a:off x="381000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0F6CE73-9C88-264F-A7F2-A3D2B2D1938B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3333751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5F289FE6-F2A2-784D-9D31-047C10F04CDF}"/>
              </a:ext>
            </a:extLst>
          </p:cNvPr>
          <p:cNvSpPr>
            <a:spLocks noGrp="1"/>
          </p:cNvSpPr>
          <p:nvPr>
            <p:ph sz="half" idx="30" hasCustomPrompt="1"/>
          </p:nvPr>
        </p:nvSpPr>
        <p:spPr>
          <a:xfrm>
            <a:off x="6286500" y="3145138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A079B5C1-1D0F-8F40-A376-4AE3B49D1B5A}"/>
              </a:ext>
            </a:extLst>
          </p:cNvPr>
          <p:cNvSpPr>
            <a:spLocks noGrp="1"/>
          </p:cNvSpPr>
          <p:nvPr>
            <p:ph sz="half" idx="31" hasCustomPrompt="1"/>
          </p:nvPr>
        </p:nvSpPr>
        <p:spPr>
          <a:xfrm>
            <a:off x="9239251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01BF3E00-F066-4583-A5B1-87DD19666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3837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5650FA89-A64B-4802-B6DF-D1844A8430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20pt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5C63E-F15E-4C0B-AF50-21103AC68C3B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D5FEE-951C-4AB1-A5BA-733E8D6B70AB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9759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98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5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79882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757F29-5B8C-430C-B53D-FA44B1887B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377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C854DFB-B17D-45CF-98C3-3882DBE2C3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898899"/>
            <a:ext cx="1985504" cy="1971541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>
                <a:latin typeface="+mj-lt"/>
              </a:defRPr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C5D125FD-0D25-4E65-82F5-4E18FE84E47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3943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>
                <a:latin typeface="+mj-lt"/>
              </a:defRPr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5B124AA5-6419-4552-97B5-242DA08BE73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0145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>
                <a:latin typeface="+mj-lt"/>
              </a:defRPr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378CD97-B880-4BCB-AD71-A7C1C1C8489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6347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>
                <a:latin typeface="+mj-lt"/>
              </a:defRPr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82CB6C29-05E0-4B43-A2EB-22FEB969E56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25496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>
                <a:latin typeface="+mj-lt"/>
              </a:defRPr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3EDE11-CE40-4943-AE63-A3B14CB3C037}"/>
              </a:ext>
            </a:extLst>
          </p:cNvPr>
          <p:cNvCxnSpPr>
            <a:cxnSpLocks/>
          </p:cNvCxnSpPr>
          <p:nvPr userDrawn="1"/>
        </p:nvCxnSpPr>
        <p:spPr>
          <a:xfrm>
            <a:off x="114156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7ED40C-58DA-45F1-8E80-6A74976C6E1E}"/>
              </a:ext>
            </a:extLst>
          </p:cNvPr>
          <p:cNvCxnSpPr/>
          <p:nvPr userDrawn="1"/>
        </p:nvCxnSpPr>
        <p:spPr>
          <a:xfrm>
            <a:off x="350358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1A22B2-C08A-41DA-ACB1-5B59B4CDA8DE}"/>
              </a:ext>
            </a:extLst>
          </p:cNvPr>
          <p:cNvCxnSpPr/>
          <p:nvPr userDrawn="1"/>
        </p:nvCxnSpPr>
        <p:spPr>
          <a:xfrm>
            <a:off x="586560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D3E374-86AB-4A80-81AD-B09F07C51B80}"/>
              </a:ext>
            </a:extLst>
          </p:cNvPr>
          <p:cNvCxnSpPr/>
          <p:nvPr userDrawn="1"/>
        </p:nvCxnSpPr>
        <p:spPr>
          <a:xfrm>
            <a:off x="822762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A5244A-D0CA-43CB-A0DB-296A219EDC9D}"/>
              </a:ext>
            </a:extLst>
          </p:cNvPr>
          <p:cNvCxnSpPr>
            <a:cxnSpLocks/>
          </p:cNvCxnSpPr>
          <p:nvPr userDrawn="1"/>
        </p:nvCxnSpPr>
        <p:spPr>
          <a:xfrm>
            <a:off x="10589648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id="{EABD27E6-4547-45B3-9AC5-1EF508AE88E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07579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0" name="Picture Placeholder 13">
            <a:extLst>
              <a:ext uri="{FF2B5EF4-FFF2-40B4-BE49-F238E27FC236}">
                <a16:creationId xmlns:a16="http://schemas.microsoft.com/office/drawing/2014/main" id="{31C34651-25FA-45DD-86DF-BB58EBE9AA8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3781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B32375EE-E449-4B59-B987-5D6EBFBDF31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9983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EE1692D5-4CE6-4990-8769-B146983B947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161852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B8D97977-AAE6-4533-93CA-ADE704E9F4A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20pt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E443840-6E6B-4EB9-979C-F63E32C2A658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5531F-1F72-4FFD-8F72-619B3652C1F0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1266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  <p15:guide id="2" orient="horz" pos="932" userDrawn="1">
          <p15:clr>
            <a:srgbClr val="547EBF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Team 4-Box Shad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54655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25DB0B2A-9775-46B0-9A40-F75EBFA4B45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817351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3F6B5F-EAE7-44DA-BD77-6D66865CEB9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480047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AD8EF41C-E978-4139-80A4-73605C41EA3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42743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54653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solidFill>
                  <a:schemeClr val="accent2"/>
                </a:solidFill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17350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80047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2742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3109A-368D-4DCA-B078-4A0F050889E0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0C8D5-C033-461A-958D-290DCBC41F1C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1865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Team 6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lIns="91440" tIns="0"/>
          <a:lstStyle>
            <a:lvl1pPr marL="0" indent="0">
              <a:buNone/>
              <a:defRPr sz="1800" b="0"/>
            </a:lvl1pPr>
          </a:lstStyle>
          <a:p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BEB5A56-DED2-134F-B0DE-11936982FF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4389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923321BD-6745-7944-910F-B8C8E4AC31D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id="{2A6C4DC7-1806-A74D-B434-61FF385F82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0" name="Text Placeholder 21">
            <a:extLst>
              <a:ext uri="{FF2B5EF4-FFF2-40B4-BE49-F238E27FC236}">
                <a16:creationId xmlns:a16="http://schemas.microsoft.com/office/drawing/2014/main" id="{053D7F26-6DC1-034C-B572-B4BFE718C7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2" name="Text Placeholder 21">
            <a:extLst>
              <a:ext uri="{FF2B5EF4-FFF2-40B4-BE49-F238E27FC236}">
                <a16:creationId xmlns:a16="http://schemas.microsoft.com/office/drawing/2014/main" id="{E075A489-B7B7-CE40-B061-D8A36AFCC81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FF2BF483-5EDC-9242-AD58-57E84F538C8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7" name="Picture Placeholder 4">
            <a:extLst>
              <a:ext uri="{FF2B5EF4-FFF2-40B4-BE49-F238E27FC236}">
                <a16:creationId xmlns:a16="http://schemas.microsoft.com/office/drawing/2014/main" id="{9FEF6117-B6D9-4841-8EFA-DF78BCFA9C0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377415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90B0A6BB-BC70-4436-B334-35CF914D1772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356104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EA23CA56-3568-4982-84E5-176DE32541C2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331208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7E019EA7-B58E-4B17-A663-2E8CCD701589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306312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9A57066F-5BF5-43F7-A9DA-1788B5511DA7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281416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id="{EA5F90EC-FB85-4041-85C1-409768D3A0C0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10256520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F35D7-1CC8-4C79-A1E0-8638A1ED7CAD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01404-8E34-4C2F-8D99-239BD7B88412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03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ng Headline-Team 6-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lIns="91440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43892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5196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5196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2" name="Text Placeholder 21">
            <a:extLst>
              <a:ext uri="{FF2B5EF4-FFF2-40B4-BE49-F238E27FC236}">
                <a16:creationId xmlns:a16="http://schemas.microsoft.com/office/drawing/2014/main" id="{6DA3268F-5CC4-7E4D-879D-3A3F1FBF6B5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519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3" name="Text Placeholder 21">
            <a:extLst>
              <a:ext uri="{FF2B5EF4-FFF2-40B4-BE49-F238E27FC236}">
                <a16:creationId xmlns:a16="http://schemas.microsoft.com/office/drawing/2014/main" id="{855592D2-902A-1146-B433-6648BEC8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4389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2" name="GTS_WH" descr="Accenture Greater Than symbol in white">
            <a:extLst>
              <a:ext uri="{FF2B5EF4-FFF2-40B4-BE49-F238E27FC236}">
                <a16:creationId xmlns:a16="http://schemas.microsoft.com/office/drawing/2014/main" id="{B49891DC-D80E-4D1B-961E-1B567E0E453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199DF3DD-2E34-4D79-8E11-12CE813E73FA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381000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5" name="Picture Placeholder 4">
            <a:extLst>
              <a:ext uri="{FF2B5EF4-FFF2-40B4-BE49-F238E27FC236}">
                <a16:creationId xmlns:a16="http://schemas.microsoft.com/office/drawing/2014/main" id="{6FCD1A94-A214-4264-842C-B5DA710C1F3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356104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7" name="Picture Placeholder 4">
            <a:extLst>
              <a:ext uri="{FF2B5EF4-FFF2-40B4-BE49-F238E27FC236}">
                <a16:creationId xmlns:a16="http://schemas.microsoft.com/office/drawing/2014/main" id="{895C1CB4-E517-4380-8170-E8C0CA787FBA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331208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6AFBE91E-BB56-4FAF-ADEB-859CA86F829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306312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15D78B8A-7ECF-44EE-A95F-FBD072A68894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281416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F2F64C30-F694-4DC6-AAED-5ECA99ECCF51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10256520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284481-1B7D-4FEF-AD70-CBFD72F62133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B611A-32AD-4363-9F59-4DD34EEBD070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ooter Placeholder 3">
            <a:extLst>
              <a:ext uri="{FF2B5EF4-FFF2-40B4-BE49-F238E27FC236}">
                <a16:creationId xmlns:a16="http://schemas.microsoft.com/office/drawing/2014/main" id="{0E5A3736-C9C6-4311-80A7-2FFA47E25154}"/>
              </a:ext>
            </a:extLst>
          </p:cNvPr>
          <p:cNvSpPr txBox="1">
            <a:spLocks/>
          </p:cNvSpPr>
          <p:nvPr userDrawn="1"/>
        </p:nvSpPr>
        <p:spPr>
          <a:xfrm>
            <a:off x="7315200" y="6493507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 dirty="0"/>
              <a:t>Copyright © 2024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26028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703" userDrawn="1">
          <p15:clr>
            <a:srgbClr val="C35EA4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Team 8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71931-42F0-694A-9918-74F36725749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81000" y="1295233"/>
            <a:ext cx="3540355" cy="50166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dirty="0"/>
              <a:t>Place text here, use indent to access other levels 20pt</a:t>
            </a:r>
          </a:p>
          <a:p>
            <a:pPr lvl="1"/>
            <a:r>
              <a:rPr lang="en-GB" dirty="0"/>
              <a:t>Second level 20pt</a:t>
            </a:r>
          </a:p>
          <a:p>
            <a:pPr lvl="2"/>
            <a:r>
              <a:rPr lang="en-GB" dirty="0"/>
              <a:t>Third level 20pt</a:t>
            </a:r>
          </a:p>
          <a:p>
            <a:pPr lvl="3"/>
            <a:r>
              <a:rPr lang="en-GB" dirty="0"/>
              <a:t>Fourth level 18pt</a:t>
            </a:r>
          </a:p>
          <a:p>
            <a:pPr lvl="4"/>
            <a:r>
              <a:rPr lang="en-GB" dirty="0"/>
              <a:t>Fifth level 18pt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45" name="Picture Placeholder 13">
            <a:extLst>
              <a:ext uri="{FF2B5EF4-FFF2-40B4-BE49-F238E27FC236}">
                <a16:creationId xmlns:a16="http://schemas.microsoft.com/office/drawing/2014/main" id="{CD7EAAF9-7102-4351-9F35-C40B3F3819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25820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CC40CB3D-DFEA-4056-B2DA-887E7C86324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98231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BABECB-6F2D-4068-AEE6-A603DAA72EF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43053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914A31DD-59CB-48C9-9C28-954E6B85C62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70642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57" name="Text Placeholder 21">
            <a:extLst>
              <a:ext uri="{FF2B5EF4-FFF2-40B4-BE49-F238E27FC236}">
                <a16:creationId xmlns:a16="http://schemas.microsoft.com/office/drawing/2014/main" id="{224BCF40-5B7A-4471-B077-3EEE956ADC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5822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58" name="Text Placeholder 21">
            <a:extLst>
              <a:ext uri="{FF2B5EF4-FFF2-40B4-BE49-F238E27FC236}">
                <a16:creationId xmlns:a16="http://schemas.microsoft.com/office/drawing/2014/main" id="{68E899C2-D12C-4214-88A5-B7A6E1BCDC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98233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59" name="Text Placeholder 21">
            <a:extLst>
              <a:ext uri="{FF2B5EF4-FFF2-40B4-BE49-F238E27FC236}">
                <a16:creationId xmlns:a16="http://schemas.microsoft.com/office/drawing/2014/main" id="{66A0D763-27FE-421C-A5D9-19A08FC2D8D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70644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78" name="Text Placeholder 21">
            <a:extLst>
              <a:ext uri="{FF2B5EF4-FFF2-40B4-BE49-F238E27FC236}">
                <a16:creationId xmlns:a16="http://schemas.microsoft.com/office/drawing/2014/main" id="{43E52046-A5DE-47E3-A9A3-ADD4F6DB823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43055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BA696AEF-3D6B-2E4A-853E-8A8760E58D09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325822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3" name="Picture Placeholder 13">
            <a:extLst>
              <a:ext uri="{FF2B5EF4-FFF2-40B4-BE49-F238E27FC236}">
                <a16:creationId xmlns:a16="http://schemas.microsoft.com/office/drawing/2014/main" id="{05B98E7F-7333-A04B-94D4-281325401EF4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298233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4" name="Picture Placeholder 13">
            <a:extLst>
              <a:ext uri="{FF2B5EF4-FFF2-40B4-BE49-F238E27FC236}">
                <a16:creationId xmlns:a16="http://schemas.microsoft.com/office/drawing/2014/main" id="{B99C455B-37CC-4E44-8046-56AF81C16361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10243053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AAA6B0A5-6A50-1640-8F39-F8AC766655FE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8270644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0" name="Text Placeholder 21">
            <a:extLst>
              <a:ext uri="{FF2B5EF4-FFF2-40B4-BE49-F238E27FC236}">
                <a16:creationId xmlns:a16="http://schemas.microsoft.com/office/drawing/2014/main" id="{CDFBCAAC-9CA0-5A4E-8684-A49AAB0BA65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325822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41" name="Text Placeholder 21">
            <a:extLst>
              <a:ext uri="{FF2B5EF4-FFF2-40B4-BE49-F238E27FC236}">
                <a16:creationId xmlns:a16="http://schemas.microsoft.com/office/drawing/2014/main" id="{0C025F6B-BD75-0A4C-87E1-147D69F7C5B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298233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A9CB5A73-2496-3841-A61A-1965B0A6AD1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270644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43" name="Text Placeholder 21">
            <a:extLst>
              <a:ext uri="{FF2B5EF4-FFF2-40B4-BE49-F238E27FC236}">
                <a16:creationId xmlns:a16="http://schemas.microsoft.com/office/drawing/2014/main" id="{886F547A-67CA-C749-B9EA-AA1142C3154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243055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1559D4A6-A7D1-4EAE-87E5-EB8A4B73E546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325822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564E037C-8888-4DE6-88C4-A629CBF5F3A9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6298233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51" name="Picture Placeholder 4">
            <a:extLst>
              <a:ext uri="{FF2B5EF4-FFF2-40B4-BE49-F238E27FC236}">
                <a16:creationId xmlns:a16="http://schemas.microsoft.com/office/drawing/2014/main" id="{1DD1D133-7281-4297-B58B-4683B9743A55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8270644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52" name="Picture Placeholder 4">
            <a:extLst>
              <a:ext uri="{FF2B5EF4-FFF2-40B4-BE49-F238E27FC236}">
                <a16:creationId xmlns:a16="http://schemas.microsoft.com/office/drawing/2014/main" id="{4D49677A-CABE-49CD-A2EE-9EC21E15DF23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10243055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53" name="Picture Placeholder 4">
            <a:extLst>
              <a:ext uri="{FF2B5EF4-FFF2-40B4-BE49-F238E27FC236}">
                <a16:creationId xmlns:a16="http://schemas.microsoft.com/office/drawing/2014/main" id="{E46B730A-2104-4381-A7F8-6A08201D7F97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325822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60" name="Picture Placeholder 4">
            <a:extLst>
              <a:ext uri="{FF2B5EF4-FFF2-40B4-BE49-F238E27FC236}">
                <a16:creationId xmlns:a16="http://schemas.microsoft.com/office/drawing/2014/main" id="{15BD8921-64C2-47AC-9DE2-E4DFFCBF7C64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6298233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61" name="Picture Placeholder 4">
            <a:extLst>
              <a:ext uri="{FF2B5EF4-FFF2-40B4-BE49-F238E27FC236}">
                <a16:creationId xmlns:a16="http://schemas.microsoft.com/office/drawing/2014/main" id="{3EF9A07C-1758-4B3E-A1CD-67412E56BBFE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8270644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62" name="Picture Placeholder 4">
            <a:extLst>
              <a:ext uri="{FF2B5EF4-FFF2-40B4-BE49-F238E27FC236}">
                <a16:creationId xmlns:a16="http://schemas.microsoft.com/office/drawing/2014/main" id="{25D8A2F3-A845-4271-8B71-45408EF9F6C1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0243053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30291C7-0C7B-43D2-8CFC-304243A1CD04}"/>
              </a:ext>
            </a:extLst>
          </p:cNvPr>
          <p:cNvSpPr>
            <a:spLocks noGrp="1"/>
          </p:cNvSpPr>
          <p:nvPr>
            <p:ph type="dt" sz="half" idx="6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EADAF-2195-4A35-8FEB-B95CCB8CCE5C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192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hort Headline and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A6D93-92FF-400D-8AF3-C5AC3361154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096000" y="1"/>
            <a:ext cx="6096000" cy="6857999"/>
          </a:xfrm>
          <a:solidFill>
            <a:schemeClr val="bg1">
              <a:lumMod val="95000"/>
            </a:schemeClr>
          </a:solidFill>
        </p:spPr>
        <p:txBody>
          <a:bodyPr tIns="548640" anchor="t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Drag picture to placeholder or click icon to add, then ‘Send to Back’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B929FF-38D9-4792-A56F-C1810627FF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6067A3-9F0D-44FB-B267-D94DE70856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4796047A-AB81-403A-B649-52C6F7827E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3267634"/>
            <a:ext cx="5330952" cy="3044265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  <a:lvl2pPr marL="228600" indent="-228600">
              <a:buFont typeface="Arial" panose="020B0604020202020204" pitchFamily="34" charset="0"/>
              <a:buChar char="•"/>
              <a:defRPr sz="1800"/>
            </a:lvl2pPr>
            <a:lvl3pPr marL="457200">
              <a:buFont typeface="Arial" panose="020B0503030202060203" pitchFamily="34" charset="0"/>
              <a:buChar char="–"/>
              <a:defRPr sz="1800"/>
            </a:lvl3pPr>
            <a:lvl4pPr marL="685800">
              <a:buFont typeface="Arial" panose="020B0604020202020204" pitchFamily="34" charset="0"/>
              <a:buChar char="•"/>
              <a:defRPr sz="1600"/>
            </a:lvl4pPr>
            <a:lvl5pPr marL="914400">
              <a:buFont typeface="Arial" panose="020B0503030202060203" pitchFamily="34" charset="0"/>
              <a:buChar char="–"/>
              <a:defRPr sz="1600"/>
            </a:lvl5pPr>
          </a:lstStyle>
          <a:p>
            <a:pPr marL="0" marR="0" lvl="0" indent="0" algn="l" defTabSz="2286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Place sub-headline here </a:t>
            </a:r>
            <a:r>
              <a:rPr lang="en-GB" dirty="0"/>
              <a:t>in Palatino Linotype 24pt</a:t>
            </a:r>
            <a:r>
              <a:rPr lang="en-US" dirty="0"/>
              <a:t>, indent for other levels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bullet 18pt</a:t>
            </a:r>
          </a:p>
          <a:p>
            <a:pPr lvl="3"/>
            <a:r>
              <a:rPr lang="en-US" dirty="0"/>
              <a:t>Fourth level bullet 16pt</a:t>
            </a:r>
          </a:p>
          <a:p>
            <a:pPr lvl="4"/>
            <a:r>
              <a:rPr lang="en-US" dirty="0"/>
              <a:t>Fifth level bullet 16pt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84FC82-B8F8-4C4C-8DB2-C1B82A51BA01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C32B40-3B58-479B-A589-9823B0E14C8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8D53ECFC-028B-4E16-9620-7FF8225BDC2F}"/>
              </a:ext>
            </a:extLst>
          </p:cNvPr>
          <p:cNvSpPr txBox="1">
            <a:spLocks/>
          </p:cNvSpPr>
          <p:nvPr userDrawn="1"/>
        </p:nvSpPr>
        <p:spPr>
          <a:xfrm>
            <a:off x="7315200" y="6493507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 dirty="0"/>
              <a:t>Copyright © 2024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801817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hort Headline and Imag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-1"/>
            <a:ext cx="6096024" cy="6309361"/>
          </a:xfrm>
          <a:solidFill>
            <a:schemeClr val="tx1">
              <a:lumMod val="95000"/>
            </a:schemeClr>
          </a:solidFill>
        </p:spPr>
        <p:txBody>
          <a:bodyPr lIns="0" tIns="210312" anchor="t"/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 bwMode="white">
          <a:xfrm>
            <a:off x="0" y="6309360"/>
            <a:ext cx="12192000" cy="548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B30F4D9-6AB9-4693-B1C3-C7BE8D81EC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6999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C42B8317-AACA-4DC7-AD68-8986DF6299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80047" y="3264586"/>
            <a:ext cx="5330952" cy="3047313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228600" indent="-22860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2pPr>
            <a:lvl3pPr marL="457200">
              <a:buFont typeface="Arial" panose="020B0503030202060203" pitchFamily="34" charset="0"/>
              <a:buChar char="–"/>
              <a:defRPr sz="1800">
                <a:solidFill>
                  <a:schemeClr val="tx1"/>
                </a:solidFill>
              </a:defRPr>
            </a:lvl3pPr>
            <a:lvl4pPr marL="68580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4pPr>
            <a:lvl5pPr marL="914400">
              <a:buFont typeface="Arial" panose="020B0503030202060203" pitchFamily="34" charset="0"/>
              <a:buChar char="–"/>
              <a:defRPr sz="1600">
                <a:solidFill>
                  <a:schemeClr val="tx1"/>
                </a:solidFill>
              </a:defRPr>
            </a:lvl5pPr>
          </a:lstStyle>
          <a:p>
            <a:pPr marL="0" marR="0" lvl="0" indent="0" algn="l" defTabSz="2286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Place sub-headline here</a:t>
            </a:r>
            <a:r>
              <a:rPr lang="en-GB" dirty="0"/>
              <a:t> in Palatino Linotype 24pt</a:t>
            </a:r>
            <a:r>
              <a:rPr lang="en-US" dirty="0"/>
              <a:t>, indent for other levels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bullet 18pt</a:t>
            </a:r>
          </a:p>
          <a:p>
            <a:pPr lvl="3"/>
            <a:r>
              <a:rPr lang="en-US" dirty="0"/>
              <a:t>Fourth level bullet 16pt</a:t>
            </a:r>
          </a:p>
          <a:p>
            <a:pPr lvl="4"/>
            <a:r>
              <a:rPr lang="en-US" dirty="0"/>
              <a:t>Fifth level bullet 16pt</a:t>
            </a:r>
          </a:p>
        </p:txBody>
      </p:sp>
      <p:sp>
        <p:nvSpPr>
          <p:cNvPr id="12" name="GTS_WH">
            <a:extLst>
              <a:ext uri="{FF2B5EF4-FFF2-40B4-BE49-F238E27FC236}">
                <a16:creationId xmlns:a16="http://schemas.microsoft.com/office/drawing/2014/main" id="{9742AFA2-2F86-4FC9-AB33-FE5A8DC3B4C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BDB60-63D2-4785-893C-E73763A3728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D511C9-42FA-4DE8-9CC5-2E1BE2E6643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F77C3923-DF26-4DDD-85E3-7AA6D35E27BF}"/>
              </a:ext>
            </a:extLst>
          </p:cNvPr>
          <p:cNvSpPr txBox="1">
            <a:spLocks/>
          </p:cNvSpPr>
          <p:nvPr userDrawn="1"/>
        </p:nvSpPr>
        <p:spPr>
          <a:xfrm>
            <a:off x="7315200" y="6493507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 dirty="0"/>
              <a:t>Copyright © 2024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49180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19">
            <a:extLst>
              <a:ext uri="{FF2B5EF4-FFF2-40B4-BE49-F238E27FC236}">
                <a16:creationId xmlns:a16="http://schemas.microsoft.com/office/drawing/2014/main" id="{9128CE8F-D41A-47B9-921B-C6C1790F8F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26839" y="943234"/>
            <a:ext cx="4191000" cy="49768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858001" y="744434"/>
            <a:ext cx="4190998" cy="4976446"/>
          </a:xfrm>
          <a:solidFill>
            <a:schemeClr val="bg1">
              <a:lumMod val="95000"/>
            </a:schemeClr>
          </a:solidFill>
          <a:effectLst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593669"/>
            <a:ext cx="4952999" cy="3277976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quote or key message here 54pt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1CC36B3-A978-4435-96FC-F8B3A1FA66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DBAD95D-8CC0-461D-B13E-1E3ABF74564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115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lutation-GTS left-image bkg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3E7551B-7F86-46D2-A90B-DF5CC30BDFD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 72pt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  <p:sp>
        <p:nvSpPr>
          <p:cNvPr id="6" name="GTS_WH" descr="Accenture Greater Than symbol in white">
            <a:extLst>
              <a:ext uri="{FF2B5EF4-FFF2-40B4-BE49-F238E27FC236}">
                <a16:creationId xmlns:a16="http://schemas.microsoft.com/office/drawing/2014/main" id="{5820492B-C4D2-42F2-B2B8-CB1CE70F894B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0999" y="5607812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8613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C35EA4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image (alternati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858001" y="744434"/>
            <a:ext cx="4190998" cy="4976446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593669"/>
            <a:ext cx="4952999" cy="3277976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quote or key message here 54pt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86A7A-D9D5-47DA-82CE-8DBF6730F59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44972-5B37-42E7-9449-D3BA0BF5609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4452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istics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FF1C6BE-E6FE-4BD6-8477-A09403EEE56E}"/>
              </a:ext>
            </a:extLst>
          </p:cNvPr>
          <p:cNvSpPr/>
          <p:nvPr userDrawn="1"/>
        </p:nvSpPr>
        <p:spPr bwMode="white">
          <a:xfrm>
            <a:off x="-10" y="-3"/>
            <a:ext cx="6096008" cy="6311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Text Placeholder 32">
            <a:extLst>
              <a:ext uri="{FF2B5EF4-FFF2-40B4-BE49-F238E27FC236}">
                <a16:creationId xmlns:a16="http://schemas.microsoft.com/office/drawing/2014/main" id="{AC315915-FC9E-0942-980E-6C0E99FEA8D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0986" y="1490071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5992" y="0"/>
            <a:ext cx="6096008" cy="6311900"/>
          </a:xfrm>
          <a:solidFill>
            <a:schemeClr val="bg1">
              <a:lumMod val="95000"/>
            </a:schemeClr>
          </a:solidFill>
        </p:spPr>
        <p:txBody>
          <a:bodyPr tIns="45720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D7539E0-EC97-4984-8CDD-85CC949BB7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49C8D0A-C37D-4D9A-9703-8A0AFB18570C}"/>
              </a:ext>
            </a:extLst>
          </p:cNvPr>
          <p:cNvCxnSpPr>
            <a:cxnSpLocks/>
          </p:cNvCxnSpPr>
          <p:nvPr userDrawn="1"/>
        </p:nvCxnSpPr>
        <p:spPr>
          <a:xfrm>
            <a:off x="0" y="3155950"/>
            <a:ext cx="609600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28992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1001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28992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BE5BBCC-C957-48B6-99B6-EF1F3E80F622}"/>
              </a:ext>
            </a:extLst>
          </p:cNvPr>
          <p:cNvCxnSpPr>
            <a:cxnSpLocks/>
          </p:cNvCxnSpPr>
          <p:nvPr userDrawn="1"/>
        </p:nvCxnSpPr>
        <p:spPr>
          <a:xfrm>
            <a:off x="3047998" y="-2"/>
            <a:ext cx="0" cy="631190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94EF33C-E010-4503-AC38-BB48E62572E9}"/>
              </a:ext>
            </a:extLst>
          </p:cNvPr>
          <p:cNvSpPr/>
          <p:nvPr userDrawn="1"/>
        </p:nvSpPr>
        <p:spPr bwMode="white"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32">
            <a:extLst>
              <a:ext uri="{FF2B5EF4-FFF2-40B4-BE49-F238E27FC236}">
                <a16:creationId xmlns:a16="http://schemas.microsoft.com/office/drawing/2014/main" id="{15FC8104-48E6-B248-8FB6-974B5ABAE6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28992" y="1490071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24" name="Text Placeholder 32">
            <a:extLst>
              <a:ext uri="{FF2B5EF4-FFF2-40B4-BE49-F238E27FC236}">
                <a16:creationId xmlns:a16="http://schemas.microsoft.com/office/drawing/2014/main" id="{27C860B3-C7A0-E840-9D83-305F7392029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0986" y="4646021"/>
            <a:ext cx="2285996" cy="1665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559DD1F-A98C-F14E-95DC-32EC947751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28992" y="4646020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pic>
        <p:nvPicPr>
          <p:cNvPr id="19" name="Picture 18" descr="Accenture Greater Than symbol in white">
            <a:extLst>
              <a:ext uri="{FF2B5EF4-FFF2-40B4-BE49-F238E27FC236}">
                <a16:creationId xmlns:a16="http://schemas.microsoft.com/office/drawing/2014/main" id="{E8781F80-F3D9-42F9-B6EE-F6DC303E05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CEE3D-E490-48C4-9EDD-A3D64349DFA9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4B91A-AC4F-4911-8401-AA8DD14F283A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Footer Placeholder 3">
            <a:extLst>
              <a:ext uri="{FF2B5EF4-FFF2-40B4-BE49-F238E27FC236}">
                <a16:creationId xmlns:a16="http://schemas.microsoft.com/office/drawing/2014/main" id="{85A95DA0-4CC3-42BB-A186-3CFB82C7DFEA}"/>
              </a:ext>
            </a:extLst>
          </p:cNvPr>
          <p:cNvSpPr txBox="1">
            <a:spLocks/>
          </p:cNvSpPr>
          <p:nvPr userDrawn="1"/>
        </p:nvSpPr>
        <p:spPr>
          <a:xfrm>
            <a:off x="7315200" y="6493507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 dirty="0">
                <a:solidFill>
                  <a:schemeClr val="bg1">
                    <a:alpha val="75000"/>
                  </a:schemeClr>
                </a:solidFill>
              </a:rPr>
              <a:t>Copyright © 2024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6201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istics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B70CB6-23E9-4FFC-BB1B-65EBB0571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5333969" cy="2393952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 bwMode="white"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E53630-789F-425F-8AB1-96EFF4EA1E46}"/>
              </a:ext>
            </a:extLst>
          </p:cNvPr>
          <p:cNvSpPr/>
          <p:nvPr userDrawn="1"/>
        </p:nvSpPr>
        <p:spPr bwMode="white">
          <a:xfrm>
            <a:off x="9144056" y="3155948"/>
            <a:ext cx="3047944" cy="31559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16F949-3472-4EBC-9DC1-05EC807C9FC0}"/>
              </a:ext>
            </a:extLst>
          </p:cNvPr>
          <p:cNvSpPr/>
          <p:nvPr userDrawn="1"/>
        </p:nvSpPr>
        <p:spPr bwMode="white">
          <a:xfrm>
            <a:off x="3048000" y="3155948"/>
            <a:ext cx="3047968" cy="3155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5976" y="-1"/>
            <a:ext cx="3048024" cy="3151189"/>
          </a:xfrm>
          <a:solidFill>
            <a:schemeClr val="bg1">
              <a:lumMod val="95000"/>
            </a:schemeClr>
          </a:solidFill>
        </p:spPr>
        <p:txBody>
          <a:bodyPr t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</a:t>
            </a:r>
          </a:p>
          <a:p>
            <a:r>
              <a:rPr lang="en-GB" dirty="0"/>
              <a:t>or click icon to add</a:t>
            </a:r>
            <a:endParaRPr lang="en-US" dirty="0"/>
          </a:p>
        </p:txBody>
      </p: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25007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7" name="Text Placeholder 32">
            <a:extLst>
              <a:ext uri="{FF2B5EF4-FFF2-40B4-BE49-F238E27FC236}">
                <a16:creationId xmlns:a16="http://schemas.microsoft.com/office/drawing/2014/main" id="{705CC01D-6D66-4B27-8D0E-E2205E002C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25005" y="1490071"/>
            <a:ext cx="2285995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 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8988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9" name="Text Placeholder 32">
            <a:extLst>
              <a:ext uri="{FF2B5EF4-FFF2-40B4-BE49-F238E27FC236}">
                <a16:creationId xmlns:a16="http://schemas.microsoft.com/office/drawing/2014/main" id="{D36C84D9-D180-4ECA-9C39-AB74A8A3E6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8986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 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76996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51" name="Text Placeholder 32">
            <a:extLst>
              <a:ext uri="{FF2B5EF4-FFF2-40B4-BE49-F238E27FC236}">
                <a16:creationId xmlns:a16="http://schemas.microsoft.com/office/drawing/2014/main" id="{2ACA6616-E51D-4660-96C1-738E6693FAD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76994" y="4647835"/>
            <a:ext cx="2285995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 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21" name="Picture Placeholder 35">
            <a:extLst>
              <a:ext uri="{FF2B5EF4-FFF2-40B4-BE49-F238E27FC236}">
                <a16:creationId xmlns:a16="http://schemas.microsoft.com/office/drawing/2014/main" id="{4CA191CE-F49B-4889-A102-DDD1279F3FB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0" y="3155942"/>
            <a:ext cx="3048000" cy="3155958"/>
          </a:xfrm>
          <a:solidFill>
            <a:schemeClr val="bg1">
              <a:lumMod val="95000"/>
            </a:schemeClr>
          </a:solidFill>
        </p:spPr>
        <p:txBody>
          <a:bodyPr vert="horz" lIns="0" tIns="274320" rIns="0" bIns="0" rtlCol="0" anchor="t">
            <a:noAutofit/>
          </a:bodyPr>
          <a:lstStyle>
            <a:lvl1pPr marL="0" indent="0" algn="ctr">
              <a:buNone/>
              <a:defRPr lang="en-US" sz="1400" dirty="0"/>
            </a:lvl1pPr>
          </a:lstStyle>
          <a:p>
            <a:pPr marL="228600" lvl="0" indent="-228600" algn="ctr"/>
            <a:r>
              <a:rPr lang="en-GB" dirty="0"/>
              <a:t>Drag picture to placeholder </a:t>
            </a:r>
          </a:p>
          <a:p>
            <a:pPr marL="228600" lvl="0" indent="-228600" algn="ctr"/>
            <a:r>
              <a:rPr lang="en-GB" dirty="0"/>
              <a:t>or click icon to add</a:t>
            </a:r>
            <a:endParaRPr lang="en-US" dirty="0"/>
          </a:p>
        </p:txBody>
      </p:sp>
      <p:sp>
        <p:nvSpPr>
          <p:cNvPr id="24" name="Text Placeholder 26">
            <a:extLst>
              <a:ext uri="{FF2B5EF4-FFF2-40B4-BE49-F238E27FC236}">
                <a16:creationId xmlns:a16="http://schemas.microsoft.com/office/drawing/2014/main" id="{86209476-BF69-4014-99E6-B53C87141B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525001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7ADCD97-A8C0-487C-9E6C-6CD77C3BE05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24999" y="4647836"/>
            <a:ext cx="2285995" cy="1662794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pic>
        <p:nvPicPr>
          <p:cNvPr id="23" name="Picture 22" descr="Accenture Greater Than symbol in white">
            <a:extLst>
              <a:ext uri="{FF2B5EF4-FFF2-40B4-BE49-F238E27FC236}">
                <a16:creationId xmlns:a16="http://schemas.microsoft.com/office/drawing/2014/main" id="{78774BCE-242F-4FF9-9C01-D01B97743A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0A698-E7DB-4624-B7D9-5624ABB23E77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00E20-EA02-4CDC-95F3-0B3EA7041BD7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Footer Placeholder 3">
            <a:extLst>
              <a:ext uri="{FF2B5EF4-FFF2-40B4-BE49-F238E27FC236}">
                <a16:creationId xmlns:a16="http://schemas.microsoft.com/office/drawing/2014/main" id="{270D0A86-B078-47E6-B09D-9429129BD768}"/>
              </a:ext>
            </a:extLst>
          </p:cNvPr>
          <p:cNvSpPr txBox="1">
            <a:spLocks/>
          </p:cNvSpPr>
          <p:nvPr userDrawn="1"/>
        </p:nvSpPr>
        <p:spPr>
          <a:xfrm>
            <a:off x="7315200" y="6493507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 dirty="0">
                <a:solidFill>
                  <a:schemeClr val="bg1">
                    <a:alpha val="75000"/>
                  </a:schemeClr>
                </a:solidFill>
              </a:rPr>
              <a:t>Copyright © 2024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36206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Gradient Dark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ccenture Gradient Dark">
            <a:extLst>
              <a:ext uri="{FF2B5EF4-FFF2-40B4-BE49-F238E27FC236}">
                <a16:creationId xmlns:a16="http://schemas.microsoft.com/office/drawing/2014/main" id="{AB47B586-CFEE-4C32-8227-001B5A89C3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inv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key message here 54pt</a:t>
            </a:r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2FF57A0A-C5DD-42B6-8DD3-E5EA041C72D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3ED2B-6496-48D2-9FCC-98A919B60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5338B-4F4A-4077-99F7-2698BAA545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669CB13A-E4BB-46D3-936E-B4BD4E53CAA8}"/>
              </a:ext>
            </a:extLst>
          </p:cNvPr>
          <p:cNvSpPr txBox="1">
            <a:spLocks/>
          </p:cNvSpPr>
          <p:nvPr userDrawn="1"/>
        </p:nvSpPr>
        <p:spPr>
          <a:xfrm>
            <a:off x="7315200" y="6493507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 dirty="0"/>
              <a:t>Copyright © 2024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233650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key message here 54pt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ECBE8-C9DE-46DF-9582-7DB75BEDF4F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Solid fill &gt; Change to Dark Purple (Accent 3), Mid Purple (Accent 2) or Core Purple (Accent 1)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B0B0C095-6C73-4899-AD8E-8F75768CF51A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D68B3B-7EEB-4EA8-993C-430603A16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A01CF-71D3-40C7-8168-8E9BC701A2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CC9D1668-977E-453D-82ED-6ABCFF2804F3}"/>
              </a:ext>
            </a:extLst>
          </p:cNvPr>
          <p:cNvSpPr txBox="1">
            <a:spLocks/>
          </p:cNvSpPr>
          <p:nvPr userDrawn="1"/>
        </p:nvSpPr>
        <p:spPr>
          <a:xfrm>
            <a:off x="7315200" y="6493507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 dirty="0"/>
              <a:t>Copyright © 2024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36137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5AD31DD4-2506-4E03-897C-F4C8C020F0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39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headline here 54pt</a:t>
            </a:r>
          </a:p>
        </p:txBody>
      </p:sp>
      <p:sp>
        <p:nvSpPr>
          <p:cNvPr id="7" name="GTS_WH" descr="Accenture Greater Than symbol in white">
            <a:extLst>
              <a:ext uri="{FF2B5EF4-FFF2-40B4-BE49-F238E27FC236}">
                <a16:creationId xmlns:a16="http://schemas.microsoft.com/office/drawing/2014/main" id="{AE479463-B4C9-4B9A-BE8B-62B5B9CF0075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91A68-0526-4B10-8725-674ED46D4C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A03CB-4264-4F68-9F35-0391A50EF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6BF2708B-7411-439F-ACDE-ACBD46CABC03}"/>
              </a:ext>
            </a:extLst>
          </p:cNvPr>
          <p:cNvSpPr txBox="1">
            <a:spLocks/>
          </p:cNvSpPr>
          <p:nvPr userDrawn="1"/>
        </p:nvSpPr>
        <p:spPr>
          <a:xfrm>
            <a:off x="7315200" y="6493507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 dirty="0"/>
              <a:t>Copyright © 2024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17234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8546ADE-103C-4652-A344-9C0C8C49EC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E258A-0B44-43BE-A3B3-ECE0D5D55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1A548-5D5A-420A-BF48-ADAACADF16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2450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85C65-6BFC-4F61-A214-71B69537B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</a:lstStyle>
          <a:p>
            <a:pPr lvl="0"/>
            <a:r>
              <a:rPr lang="en-GB" dirty="0"/>
              <a:t>Place subtitle here in Palatino Linotype 20pt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B3B5648-1933-4CE2-8092-54D37C74B7B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D77EF44-2533-4C8A-9BCE-17E84D8B3A4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6915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 userDrawn="1">
          <p15:clr>
            <a:srgbClr val="547EBF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6A793-E8C8-48E9-8AD9-3AA610159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C117D-BB63-449A-A809-AA330D35AF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5426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7CB869-86C7-4B5D-B21D-C7104400ECFC}"/>
              </a:ext>
            </a:extLst>
          </p:cNvPr>
          <p:cNvSpPr/>
          <p:nvPr userDrawn="1"/>
        </p:nvSpPr>
        <p:spPr bwMode="black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7101C55-360F-4A30-88C9-2A386C411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5282245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5527522"/>
            <a:ext cx="3102015" cy="784378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0772B66-01D8-4BE7-AE8E-C64CA1CF266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1429154"/>
            <a:ext cx="5152292" cy="225571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BC9F1450-A172-44DF-9DE8-E64876497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71190"/>
            <a:ext cx="5152292" cy="1092846"/>
          </a:xfrm>
        </p:spPr>
        <p:txBody>
          <a:bodyPr vert="horz" lIns="0" tIns="0" rIns="0" bIns="0" rtlCol="0">
            <a:noAutofit/>
          </a:bodyPr>
          <a:lstStyle>
            <a:lvl1pPr marL="0" indent="0" algn="l">
              <a:lnSpc>
                <a:spcPct val="90000"/>
              </a:lnSpc>
              <a:buNone/>
              <a:defRPr lang="en-US" sz="2400" b="0" i="0" kern="1200" spc="0" dirty="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Palatino Linotyp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Palatino Linotyp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Palatino Linotyp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Palatino Linotype" panose="00000500000000000000" pitchFamily="50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24pt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1D1C16-1E67-46BA-A7F0-31738E52069F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06091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A764EB37-3299-4AEF-9398-9D9C84AB73F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21878" y="1336294"/>
            <a:ext cx="7948244" cy="2255710"/>
          </a:xfrm>
        </p:spPr>
        <p:txBody>
          <a:bodyPr anchor="b"/>
          <a:lstStyle>
            <a:lvl1pPr algn="ctr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15" name="Date Placeholder 10">
            <a:extLst>
              <a:ext uri="{FF2B5EF4-FFF2-40B4-BE49-F238E27FC236}">
                <a16:creationId xmlns:a16="http://schemas.microsoft.com/office/drawing/2014/main" id="{C1D8BA10-E028-4E4B-A19C-12B864B01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44992" y="4501939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09D55F2-CAE5-4C0F-8D54-A28CECDB93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44992" y="4747217"/>
            <a:ext cx="3102015" cy="245276"/>
          </a:xfrm>
        </p:spPr>
        <p:txBody>
          <a:bodyPr/>
          <a:lstStyle>
            <a:lvl1pPr marL="0" indent="0" algn="ctr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3AA97401-81EE-4280-A94C-955E96B005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21879" y="3866920"/>
            <a:ext cx="7948244" cy="633734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Palatino Linotyp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Palatino Linotyp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Palatino Linotyp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Palatino Linotyp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GB" dirty="0"/>
              <a:t>Place subtitle here in Palatino Linotype 24pt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DC0C86-80A9-481C-A2D5-6F509B89192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8" name="GTS_WH" descr="Accenture Greater Than symbol in white">
            <a:extLst>
              <a:ext uri="{FF2B5EF4-FFF2-40B4-BE49-F238E27FC236}">
                <a16:creationId xmlns:a16="http://schemas.microsoft.com/office/drawing/2014/main" id="{C703F910-26EC-4B07-B522-B28DEB82C3EA}"/>
              </a:ext>
            </a:extLst>
          </p:cNvPr>
          <p:cNvSpPr>
            <a:spLocks noChangeAspect="1"/>
          </p:cNvSpPr>
          <p:nvPr userDrawn="1"/>
        </p:nvSpPr>
        <p:spPr bwMode="black">
          <a:xfrm>
            <a:off x="5779386" y="5382386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48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605" userDrawn="1">
          <p15:clr>
            <a:srgbClr val="C35EA4"/>
          </p15:clr>
        </p15:guide>
        <p15:guide id="2" pos="3840" userDrawn="1">
          <p15:clr>
            <a:srgbClr val="C35E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55EA4F-E473-41EF-9E00-3D69D5F1AE6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21878" y="1336294"/>
            <a:ext cx="7948244" cy="2255710"/>
          </a:xfrm>
        </p:spPr>
        <p:txBody>
          <a:bodyPr anchor="b"/>
          <a:lstStyle>
            <a:lvl1pPr algn="ctr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6" name="Date Placeholder 10">
            <a:extLst>
              <a:ext uri="{FF2B5EF4-FFF2-40B4-BE49-F238E27FC236}">
                <a16:creationId xmlns:a16="http://schemas.microsoft.com/office/drawing/2014/main" id="{0AF5D71E-5FA3-4080-B28F-B3110AB34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44992" y="4501939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51481AAC-1471-4278-A104-D559B82B52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44992" y="4747217"/>
            <a:ext cx="3102015" cy="245276"/>
          </a:xfrm>
        </p:spPr>
        <p:txBody>
          <a:bodyPr/>
          <a:lstStyle>
            <a:lvl1pPr marL="0" indent="0" algn="ctr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BEB3B30-172A-47BC-8F00-43F601E1F8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21879" y="3866920"/>
            <a:ext cx="7948244" cy="633734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Palatino Linotyp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Palatino Linotyp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Palatino Linotyp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Palatino Linotyp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GB" dirty="0"/>
              <a:t>Place subtitle here in Palatino Linotype 24pt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481612-058D-4A52-B93E-53E75F305C81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grpSp>
        <p:nvGrpSpPr>
          <p:cNvPr id="8" name="Logo_WH" descr="Accenture logo in white">
            <a:extLst>
              <a:ext uri="{FF2B5EF4-FFF2-40B4-BE49-F238E27FC236}">
                <a16:creationId xmlns:a16="http://schemas.microsoft.com/office/drawing/2014/main" id="{C6212C50-BB96-4C0C-BC89-2B3C8082149D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5154167" y="5374201"/>
            <a:ext cx="1883664" cy="496247"/>
            <a:chOff x="1561" y="187"/>
            <a:chExt cx="4536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5A65B91D-87CB-4DC8-B4B1-CE82A8E5C6F8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102C68A-98DA-4EBB-AAFF-D0C6E56ADE14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3053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696" userDrawn="1">
          <p15:clr>
            <a:srgbClr val="C35EA4"/>
          </p15:clr>
        </p15:guide>
        <p15:guide id="2" pos="3840" userDrawn="1">
          <p15:clr>
            <a:srgbClr val="C35E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4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rgbClr val="E6DCFF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24pt</a:t>
            </a:r>
            <a:endParaRPr lang="en-US" dirty="0"/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4"/>
            <a:ext cx="4114799" cy="959315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DFBD97-7A23-4453-9DFC-F825350AF9B9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grpSp>
        <p:nvGrpSpPr>
          <p:cNvPr id="8" name="Logo_WH" descr="Accenture logo in white">
            <a:extLst>
              <a:ext uri="{FF2B5EF4-FFF2-40B4-BE49-F238E27FC236}">
                <a16:creationId xmlns:a16="http://schemas.microsoft.com/office/drawing/2014/main" id="{1A7501AC-E717-4CB3-89D9-DEE7B06E1876}"/>
              </a:ext>
            </a:extLst>
          </p:cNvPr>
          <p:cNvGrpSpPr>
            <a:grpSpLocks noChangeAspect="1"/>
          </p:cNvGrpSpPr>
          <p:nvPr userDrawn="1"/>
        </p:nvGrpSpPr>
        <p:grpSpPr bwMode="black">
          <a:xfrm>
            <a:off x="9153213" y="5815652"/>
            <a:ext cx="1883664" cy="496247"/>
            <a:chOff x="1561" y="187"/>
            <a:chExt cx="4536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E84F1646-52FE-4716-AED1-FE252A8E05E4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5FBA828-A6EE-4CDC-A2F1-52C5DC0E3C3F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8562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5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0449E654-6B6A-44E6-852C-967C3EDDCA2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381001" y="310896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24pt</a:t>
            </a:r>
            <a:endParaRPr lang="en-US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2" name="Date Placeholder 10">
            <a:extLst>
              <a:ext uri="{FF2B5EF4-FFF2-40B4-BE49-F238E27FC236}">
                <a16:creationId xmlns:a16="http://schemas.microsoft.com/office/drawing/2014/main" id="{1E34DA31-8586-4EF2-9474-E9CBCF31314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white"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B83-09AD-4E52-93C8-E24DAC9705FB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9" name="GTS_WH" descr="Accenture Greater Than symbol in white">
            <a:extLst>
              <a:ext uri="{FF2B5EF4-FFF2-40B4-BE49-F238E27FC236}">
                <a16:creationId xmlns:a16="http://schemas.microsoft.com/office/drawing/2014/main" id="{08C622A3-6AC3-418E-A8AE-75B117754CFC}"/>
              </a:ext>
            </a:extLst>
          </p:cNvPr>
          <p:cNvSpPr>
            <a:spLocks noChangeAspect="1"/>
          </p:cNvSpPr>
          <p:nvPr userDrawn="1"/>
        </p:nvSpPr>
        <p:spPr bwMode="white">
          <a:xfrm>
            <a:off x="381001" y="5607811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658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Place headline here (36pt, min 30pt)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F67F-4953-4937-B393-889106DBC906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81000" y="1371600"/>
            <a:ext cx="11430000" cy="4936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First level (bullet 20pt)</a:t>
            </a:r>
          </a:p>
          <a:p>
            <a:pPr lvl="1"/>
            <a:r>
              <a:rPr lang="en-US" dirty="0"/>
              <a:t>Second level (bullet 20pt)</a:t>
            </a:r>
          </a:p>
          <a:p>
            <a:pPr lvl="2"/>
            <a:r>
              <a:rPr lang="en-US" dirty="0"/>
              <a:t>Third level (bullet 20pt)</a:t>
            </a:r>
          </a:p>
          <a:p>
            <a:pPr lvl="3"/>
            <a:r>
              <a:rPr lang="en-US" dirty="0"/>
              <a:t>Fourth level (bullet 18pt)</a:t>
            </a:r>
          </a:p>
          <a:p>
            <a:pPr lvl="4"/>
            <a:r>
              <a:rPr lang="en-US" dirty="0"/>
              <a:t>Fifth level (bullet 18pt)</a:t>
            </a:r>
          </a:p>
          <a:p>
            <a:pPr lvl="5"/>
            <a:r>
              <a:rPr lang="en-US" dirty="0"/>
              <a:t>Sixth level (copy 16pt)</a:t>
            </a:r>
          </a:p>
          <a:p>
            <a:pPr lvl="6"/>
            <a:r>
              <a:rPr lang="en-US" dirty="0"/>
              <a:t>Seventh level (small copy 12pt)</a:t>
            </a:r>
          </a:p>
          <a:p>
            <a:pPr lvl="7"/>
            <a:r>
              <a:rPr lang="en-US" dirty="0"/>
              <a:t>EIGHT LEVEL (DESCRIPTOR 10PT)</a:t>
            </a:r>
          </a:p>
          <a:p>
            <a:pPr lvl="8"/>
            <a:r>
              <a:rPr lang="en-US" dirty="0"/>
              <a:t>Ninth level (footer 8pt)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A171160-C7F3-46DE-911A-73C4F50C8896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>
            <a:off x="9787944" y="0"/>
            <a:ext cx="2023056" cy="381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GTS_Purple" descr="Accenture Greater Than symbol in purple">
            <a:extLst>
              <a:ext uri="{FF2B5EF4-FFF2-40B4-BE49-F238E27FC236}">
                <a16:creationId xmlns:a16="http://schemas.microsoft.com/office/drawing/2014/main" id="{AE0355C2-058C-4310-9508-BCC0F498FBB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0209" y="6483675"/>
            <a:ext cx="183202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A10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9DFD1-72F5-4590-A067-19F2501AA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746" y="6490025"/>
            <a:ext cx="326254" cy="201168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7455F6FE-666E-402E-9B6E-AF3462A6F6CE}"/>
              </a:ext>
            </a:extLst>
          </p:cNvPr>
          <p:cNvSpPr txBox="1">
            <a:spLocks/>
          </p:cNvSpPr>
          <p:nvPr userDrawn="1"/>
        </p:nvSpPr>
        <p:spPr>
          <a:xfrm>
            <a:off x="7315200" y="6493507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 dirty="0"/>
              <a:t>Copyright © 2024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9510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729" r:id="rId2"/>
    <p:sldLayoutId id="2147483682" r:id="rId3"/>
    <p:sldLayoutId id="2147483734" r:id="rId4"/>
    <p:sldLayoutId id="2147483728" r:id="rId5"/>
    <p:sldLayoutId id="2147483733" r:id="rId6"/>
    <p:sldLayoutId id="2147483730" r:id="rId7"/>
    <p:sldLayoutId id="2147483681" r:id="rId8"/>
    <p:sldLayoutId id="2147483732" r:id="rId9"/>
    <p:sldLayoutId id="2147483731" r:id="rId10"/>
    <p:sldLayoutId id="2147483750" r:id="rId11"/>
    <p:sldLayoutId id="2147483649" r:id="rId12"/>
    <p:sldLayoutId id="2147483759" r:id="rId13"/>
    <p:sldLayoutId id="2147483760" r:id="rId14"/>
    <p:sldLayoutId id="2147483746" r:id="rId15"/>
    <p:sldLayoutId id="2147483751" r:id="rId16"/>
    <p:sldLayoutId id="2147483752" r:id="rId17"/>
    <p:sldLayoutId id="2147483748" r:id="rId18"/>
    <p:sldLayoutId id="2147483651" r:id="rId19"/>
    <p:sldLayoutId id="2147483721" r:id="rId20"/>
    <p:sldLayoutId id="2147483739" r:id="rId21"/>
    <p:sldLayoutId id="2147483737" r:id="rId22"/>
    <p:sldLayoutId id="2147483742" r:id="rId23"/>
    <p:sldLayoutId id="2147483724" r:id="rId24"/>
    <p:sldLayoutId id="2147483723" r:id="rId25"/>
    <p:sldLayoutId id="2147483725" r:id="rId26"/>
    <p:sldLayoutId id="2147483755" r:id="rId27"/>
    <p:sldLayoutId id="2147483757" r:id="rId28"/>
    <p:sldLayoutId id="2147483673" r:id="rId29"/>
    <p:sldLayoutId id="2147483653" r:id="rId30"/>
    <p:sldLayoutId id="2147483722" r:id="rId31"/>
    <p:sldLayoutId id="2147483693" r:id="rId32"/>
    <p:sldLayoutId id="2147483701" r:id="rId33"/>
    <p:sldLayoutId id="2147483668" r:id="rId34"/>
    <p:sldLayoutId id="2147483707" r:id="rId35"/>
    <p:sldLayoutId id="2147483714" r:id="rId36"/>
    <p:sldLayoutId id="2147483657" r:id="rId37"/>
    <p:sldLayoutId id="2147483679" r:id="rId38"/>
    <p:sldLayoutId id="2147483661" r:id="rId39"/>
    <p:sldLayoutId id="2147483754" r:id="rId40"/>
    <p:sldLayoutId id="2147483678" r:id="rId41"/>
    <p:sldLayoutId id="2147483663" r:id="rId42"/>
    <p:sldLayoutId id="2147483667" r:id="rId43"/>
    <p:sldLayoutId id="2147483726" r:id="rId44"/>
    <p:sldLayoutId id="2147483688" r:id="rId45"/>
    <p:sldLayoutId id="2147483655" r:id="rId46"/>
    <p:sldLayoutId id="2147483745" r:id="rId47"/>
    <p:sldLayoutId id="2147483741" r:id="rId48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Font typeface="Arial" panose="020B0503030202060203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13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503030202060203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 userDrawn="1">
          <p15:clr>
            <a:srgbClr val="C35EA4"/>
          </p15:clr>
        </p15:guide>
        <p15:guide id="2" orient="horz" pos="3976" userDrawn="1">
          <p15:clr>
            <a:srgbClr val="C35EA4"/>
          </p15:clr>
        </p15:guide>
        <p15:guide id="3" pos="240" userDrawn="1">
          <p15:clr>
            <a:srgbClr val="C35EA4"/>
          </p15:clr>
        </p15:guide>
        <p15:guide id="4" pos="7440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FB5035-7C72-43BF-A8DB-A7280ED54461}"/>
              </a:ext>
            </a:extLst>
          </p:cNvPr>
          <p:cNvSpPr>
            <a:spLocks noGrp="1"/>
          </p:cNvSpPr>
          <p:nvPr>
            <p:ph type="ctrTitle"/>
          </p:nvPr>
        </p:nvSpPr>
        <p:spPr bwMode="white"/>
        <p:txBody>
          <a:bodyPr/>
          <a:lstStyle/>
          <a:p>
            <a:r>
              <a:rPr lang="en-US" dirty="0"/>
              <a:t>Hive </a:t>
            </a:r>
            <a:r>
              <a:rPr lang="en-US" dirty="0" err="1"/>
              <a:t>Metastore</a:t>
            </a:r>
            <a:r>
              <a:rPr lang="en-US" dirty="0"/>
              <a:t> Backup &amp; Restore Tests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1244AFF-6411-4B84-BA88-9244C01259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white"/>
        <p:txBody>
          <a:bodyPr/>
          <a:lstStyle/>
          <a:p>
            <a:r>
              <a:rPr lang="en-GB" dirty="0"/>
              <a:t>Place subtitle here in Palatino Linotype 24pt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19C304-423F-4288-926C-47BD259C67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/>
        <p:txBody>
          <a:bodyPr/>
          <a:lstStyle/>
          <a:p>
            <a:r>
              <a:rPr lang="de-CH" dirty="0"/>
              <a:t>Guido Schmutz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93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872CE-C713-1C68-40B8-0F8DB5172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8F6BD1F-34B4-53F2-0990-73EF35A38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 2: Create a new table based on info from another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B32DF8-97AB-AF0E-66BB-5587CF1ACA32}"/>
              </a:ext>
            </a:extLst>
          </p:cNvPr>
          <p:cNvSpPr txBox="1"/>
          <p:nvPr/>
        </p:nvSpPr>
        <p:spPr>
          <a:xfrm>
            <a:off x="381000" y="1775675"/>
            <a:ext cx="11430000" cy="21236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--server http://trino-1:8080  --user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--execute "select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nl_id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event_id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event_type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from_unixtime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event_time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from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hive_metastore_db.public.notification_log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"1","1","CREATE_DATABASE","2025-06-26 15:15:20.000 UTC"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"2","2","CREATE_TABLE","2025-06-26 15:15:21.000 UTC"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"3","3","CREATE_TABLE","2025-06-26 15:15:24.000 UTC"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"4","4","ADD_PARTITION","2025-06-26 15:17:53.000 UTC"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"5","5","ADD_PARTITION","2025-06-26 15:21:57.000 UTC"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"6","6","CREATE_TABLE","2025-06-26 15:23:06.000 UTC"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"7","7","ALTER_TABLE","2025-06-26 15:23:17.000 UTC"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"8","8","ALTER_TABLE","2025-06-26 15:23:19.000 UTC"</a:t>
            </a:r>
          </a:p>
        </p:txBody>
      </p:sp>
    </p:spTree>
    <p:extLst>
      <p:ext uri="{BB962C8B-B14F-4D97-AF65-F5344CB8AC3E}">
        <p14:creationId xmlns:p14="http://schemas.microsoft.com/office/powerpoint/2010/main" val="2474323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B5597-9A66-38C0-7E24-D5849B17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 2: Create a new table based on info from another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30E9E-D452-7A5B-257A-590939C42BB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80913-E47C-6319-757D-F7EBE755A4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2D7812-B6BB-DD99-216E-148B4C0EF8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88763E-50AB-BE6B-5440-82CB584A85F3}"/>
              </a:ext>
            </a:extLst>
          </p:cNvPr>
          <p:cNvSpPr txBox="1"/>
          <p:nvPr/>
        </p:nvSpPr>
        <p:spPr>
          <a:xfrm>
            <a:off x="380999" y="2460125"/>
            <a:ext cx="11430000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cp -R container-volume/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 backup/2</a:t>
            </a:r>
          </a:p>
        </p:txBody>
      </p:sp>
    </p:spTree>
    <p:extLst>
      <p:ext uri="{BB962C8B-B14F-4D97-AF65-F5344CB8AC3E}">
        <p14:creationId xmlns:p14="http://schemas.microsoft.com/office/powerpoint/2010/main" val="1000639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AEFDF-5940-A88D-5713-34F2BD224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4D5845-54B1-C8E2-C83B-AD4F04974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 3: Create the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9409D4D-27AA-3AA0-2AE4-00644DC108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1001" y="1181100"/>
            <a:ext cx="11430000" cy="5130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CBADEF-5198-6265-939A-78AF041E2076}"/>
              </a:ext>
            </a:extLst>
          </p:cNvPr>
          <p:cNvSpPr txBox="1"/>
          <p:nvPr/>
        </p:nvSpPr>
        <p:spPr>
          <a:xfrm>
            <a:off x="380999" y="5157899"/>
            <a:ext cx="11430000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-mc mc cp /data-transfer/airport-data/airports-3.csv minio-1/flight-bucket/raw/airports/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airports.csv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E14691-13FD-C35C-02DA-03B524773054}"/>
              </a:ext>
            </a:extLst>
          </p:cNvPr>
          <p:cNvSpPr txBox="1"/>
          <p:nvPr/>
        </p:nvSpPr>
        <p:spPr>
          <a:xfrm>
            <a:off x="380999" y="1119860"/>
            <a:ext cx="114300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-mc mc cp --recursive /data-transfer/flight-data/flights-medium-parquet-partitioned/flights/year=2008/month=3 minio-1/flight-bucket/refined/flights/year=2008/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C37A1E-B0B9-221E-7291-949C16A6AAE8}"/>
              </a:ext>
            </a:extLst>
          </p:cNvPr>
          <p:cNvSpPr txBox="1"/>
          <p:nvPr/>
        </p:nvSpPr>
        <p:spPr>
          <a:xfrm>
            <a:off x="380999" y="1919960"/>
            <a:ext cx="11430000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hive-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hive -e 'MSCK REPAIR TABLE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flight_db.flights_t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;'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Hive Session ID = 96694014-d420-4e8f-968c-cc39d38bf3a3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Partitions not in 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	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flights_t:year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=2008/month=3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Repair: Added partition to 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flights_t:year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=2008/month=3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 taken: 3.251 seconds, Fetched: 2 row(s)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DC9259-03A3-073A-1B08-8668E2286978}"/>
              </a:ext>
            </a:extLst>
          </p:cNvPr>
          <p:cNvSpPr txBox="1"/>
          <p:nvPr/>
        </p:nvSpPr>
        <p:spPr>
          <a:xfrm>
            <a:off x="380999" y="3819232"/>
            <a:ext cx="114300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-t hive-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pg_dump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-U hive -d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metastore_db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-F c -f /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hms-B.dump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cp hive-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hms-B.dump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./backup</a:t>
            </a:r>
          </a:p>
        </p:txBody>
      </p:sp>
    </p:spTree>
    <p:extLst>
      <p:ext uri="{BB962C8B-B14F-4D97-AF65-F5344CB8AC3E}">
        <p14:creationId xmlns:p14="http://schemas.microsoft.com/office/powerpoint/2010/main" val="236448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C422BE-51BD-1579-3A3D-931E109E37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AA977B5-53CF-FD0B-C57C-3A480BA4E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 3: Create the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03C63A7-6875-5EC3-E630-D170EB3C0CB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1001" y="1181100"/>
            <a:ext cx="11430000" cy="5130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8CDF80-024D-97A5-875B-9D5FE5F7EF98}"/>
              </a:ext>
            </a:extLst>
          </p:cNvPr>
          <p:cNvSpPr txBox="1"/>
          <p:nvPr/>
        </p:nvSpPr>
        <p:spPr>
          <a:xfrm>
            <a:off x="381000" y="1181100"/>
            <a:ext cx="11430000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--server http://trino-1:8080  --user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--execute "select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nl_id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event_id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event_type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from_unixtime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event_time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from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hive_metastore_db.public.notification_log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"1","1","CREATE_DATABASE","2025-06-26 15:15:20.000 UTC"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"2","2","CREATE_TABLE","2025-06-26 15:15:21.000 UTC"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"3","3","CREATE_TABLE","2025-06-26 15:15:24.000 UTC"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"4","4","ADD_PARTITION","2025-06-26 15:17:53.000 UTC"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"5","5","ADD_PARTITION","2025-06-26 15:21:57.000 UTC"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"6","6","CREATE_TABLE","2025-06-26 15:23:06.000 UTC"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"7","7","ALTER_TABLE","2025-06-26 15:23:17.000 UTC"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"8","8","ALTER_TABLE","2025-06-26 15:23:19.000 UTC"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"9","9","ADD_PARTITION","2025-06-26 15:25:07.000 UTC"</a:t>
            </a:r>
          </a:p>
        </p:txBody>
      </p:sp>
    </p:spTree>
    <p:extLst>
      <p:ext uri="{BB962C8B-B14F-4D97-AF65-F5344CB8AC3E}">
        <p14:creationId xmlns:p14="http://schemas.microsoft.com/office/powerpoint/2010/main" val="2766310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54B050-99BB-5F32-3B6F-508E60A51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5B049E-C23F-0A44-9275-CEF755632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 3: Using Trino to view the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048651-81BB-CCEA-0FED-BEEDE9EAC7D2}"/>
              </a:ext>
            </a:extLst>
          </p:cNvPr>
          <p:cNvSpPr txBox="1"/>
          <p:nvPr/>
        </p:nvSpPr>
        <p:spPr>
          <a:xfrm>
            <a:off x="381000" y="1533328"/>
            <a:ext cx="1143000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--server http://trino-1:8080  --user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--execute "select count(*) from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minio.flight_db.airport_t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"2150"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1DFC8E-0041-688E-A342-9EA25ED6E6BE}"/>
              </a:ext>
            </a:extLst>
          </p:cNvPr>
          <p:cNvSpPr txBox="1"/>
          <p:nvPr/>
        </p:nvSpPr>
        <p:spPr>
          <a:xfrm>
            <a:off x="381000" y="2682301"/>
            <a:ext cx="1143000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--server http://trino-1:8080  --user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--execute "select count(*) from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minio.flight_db.flights_t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"1791091"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2383BB-1CE2-F99F-769B-43030C3F873B}"/>
              </a:ext>
            </a:extLst>
          </p:cNvPr>
          <p:cNvSpPr txBox="1"/>
          <p:nvPr/>
        </p:nvSpPr>
        <p:spPr>
          <a:xfrm>
            <a:off x="381000" y="4171132"/>
            <a:ext cx="11430000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cp -R container-volume/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 backup/3</a:t>
            </a:r>
          </a:p>
        </p:txBody>
      </p:sp>
    </p:spTree>
    <p:extLst>
      <p:ext uri="{BB962C8B-B14F-4D97-AF65-F5344CB8AC3E}">
        <p14:creationId xmlns:p14="http://schemas.microsoft.com/office/powerpoint/2010/main" val="3492503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384927-0ADD-F7BA-B11E-CB753C3AC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08AB77A-825E-E60D-3C3A-73CB1F952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 4: Create the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0CB347-63FD-304D-D591-DCDEF273BC42}"/>
              </a:ext>
            </a:extLst>
          </p:cNvPr>
          <p:cNvSpPr txBox="1"/>
          <p:nvPr/>
        </p:nvSpPr>
        <p:spPr>
          <a:xfrm>
            <a:off x="381000" y="2290765"/>
            <a:ext cx="11430000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-mc mc cp /data-transfer/airport-data/airports-4.csv minio-1/flight-bucket/raw/airports/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airports.csv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666A6B-74F4-01EF-B0BA-443902B44A67}"/>
              </a:ext>
            </a:extLst>
          </p:cNvPr>
          <p:cNvSpPr txBox="1"/>
          <p:nvPr/>
        </p:nvSpPr>
        <p:spPr>
          <a:xfrm>
            <a:off x="381000" y="4056287"/>
            <a:ext cx="114300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-mc mc cp --recursive /data-transfer/flight-data/flights-medium-parquet-partitioned/flights/year=2008/month=4 minio-1/flight-bucket/refined/flights/year=2008/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E4D488-A3D6-FAE9-0C99-9005293BCDF2}"/>
              </a:ext>
            </a:extLst>
          </p:cNvPr>
          <p:cNvSpPr txBox="1"/>
          <p:nvPr/>
        </p:nvSpPr>
        <p:spPr>
          <a:xfrm>
            <a:off x="381000" y="4841076"/>
            <a:ext cx="11430000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hive-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hive -e 'MSCK REPAIR TABLE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flight_db.flights_t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;'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Hive Session ID = ee1b550d-466d-4a9d-a327-9090f95ca4c5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Partitions not in 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	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flights_t:year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=2008/month=4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Repair: Added partition to 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flights_t:year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=2008/month=4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 taken: 3.543 seconds, Fetched: 2 row(s)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A76BE1-B1B4-6708-6318-EC69144CB782}"/>
              </a:ext>
            </a:extLst>
          </p:cNvPr>
          <p:cNvSpPr txBox="1"/>
          <p:nvPr/>
        </p:nvSpPr>
        <p:spPr>
          <a:xfrm>
            <a:off x="381000" y="2738854"/>
            <a:ext cx="11430000" cy="1015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-mc mc ls --versions minio-1/flight-bucket/raw/airports/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airports.csv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[2025-06-26 15:30:41 UTC]  11MiB STANDARD ab80b882-e4d4-4edd-b597-9d90cbc00ec9 v4 PUT </a:t>
            </a: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airports.csv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[2025-06-26 15:24:36 UTC] 293KiB STANDARD 152ad81f-5ddb-4b26-9ec2-57cd0a824535 v3 PUT </a:t>
            </a: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airports.csv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[2025-06-26 15:21:25 UTC] 169KiB STANDARD 0192f9de-f3aa-43de-8de8-e0a272ebfbb5 v2 PUT </a:t>
            </a: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airports.csv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[2025-06-26 15:17:34 UTC] 136KiB STANDARD 51d2441a-e22c-4c91-9c4a-e52297006704 v1 PUT </a:t>
            </a: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airports.csv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B2668D-E2D5-EB7C-98EB-3BF23ECF6632}"/>
              </a:ext>
            </a:extLst>
          </p:cNvPr>
          <p:cNvSpPr txBox="1"/>
          <p:nvPr/>
        </p:nvSpPr>
        <p:spPr>
          <a:xfrm>
            <a:off x="381000" y="1482870"/>
            <a:ext cx="114300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-t hive-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pg_dump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-U hive -d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metastore_db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-F c -f /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hms-C.dump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cp hive-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hms-C.dump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./backup</a:t>
            </a:r>
          </a:p>
        </p:txBody>
      </p:sp>
    </p:spTree>
    <p:extLst>
      <p:ext uri="{BB962C8B-B14F-4D97-AF65-F5344CB8AC3E}">
        <p14:creationId xmlns:p14="http://schemas.microsoft.com/office/powerpoint/2010/main" val="4138470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37506-6984-2FB2-8AD2-AE32CF095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ED0122-EC3B-1BBC-BC55-7CD834BF8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 4: Create the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D66CF2-7265-602C-DB5E-5EB5CB3B270E}"/>
              </a:ext>
            </a:extLst>
          </p:cNvPr>
          <p:cNvSpPr txBox="1"/>
          <p:nvPr/>
        </p:nvSpPr>
        <p:spPr>
          <a:xfrm>
            <a:off x="381000" y="1181100"/>
            <a:ext cx="11430000" cy="24929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--server http://trino-1:8080  --user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--execute "select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nl_id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event_id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event_type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from_unixtime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event_time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from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hive_metastore_db.public.notification_log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"1","1","CREATE_DATABASE","2025-06-26 15:15:20.000 UTC"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"2","2","CREATE_TABLE","2025-06-26 15:15:21.000 UTC"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"3","3","CREATE_TABLE","2025-06-26 15:15:24.000 UTC"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"4","4","ADD_PARTITION","2025-06-26 15:17:53.000 UTC"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"5","5","ADD_PARTITION","2025-06-26 15:21:57.000 UTC"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"6","6","CREATE_TABLE","2025-06-26 15:23:06.000 UTC"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"7","7","ALTER_TABLE","2025-06-26 15:23:17.000 UTC"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"8","8","ALTER_TABLE","2025-06-26 15:23:19.000 UTC"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"9","9","ADD_PARTITION","2025-06-26 15:25:07.000 UTC"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"10","10","ADD_PARTITION","2025-06-26 15:31:19.000 UTC"</a:t>
            </a:r>
          </a:p>
        </p:txBody>
      </p:sp>
    </p:spTree>
    <p:extLst>
      <p:ext uri="{BB962C8B-B14F-4D97-AF65-F5344CB8AC3E}">
        <p14:creationId xmlns:p14="http://schemas.microsoft.com/office/powerpoint/2010/main" val="3389616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121DB-B3CA-2E99-9F9A-3DD849C2A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3B867A-9346-051A-99A8-66B73983E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 4: Using Trino to view the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E79D8A-4F58-DD45-C87E-F077C8C11E7B}"/>
              </a:ext>
            </a:extLst>
          </p:cNvPr>
          <p:cNvSpPr txBox="1"/>
          <p:nvPr/>
        </p:nvSpPr>
        <p:spPr>
          <a:xfrm>
            <a:off x="381000" y="1533328"/>
            <a:ext cx="1143000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--server http://trino-1:8080  --user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--execute "select count(*) from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minio.flight_db.airport_t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"81193"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01B869-06A7-047E-A205-3DF9E5861DE6}"/>
              </a:ext>
            </a:extLst>
          </p:cNvPr>
          <p:cNvSpPr txBox="1"/>
          <p:nvPr/>
        </p:nvSpPr>
        <p:spPr>
          <a:xfrm>
            <a:off x="381000" y="2682301"/>
            <a:ext cx="1143000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--server http://trino-1:8080  --user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--execute "select count(*) from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minio.flight_db.flights_t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"2389217"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1AE27-F3AC-5854-8AA8-1BE84EE194CB}"/>
              </a:ext>
            </a:extLst>
          </p:cNvPr>
          <p:cNvSpPr txBox="1"/>
          <p:nvPr/>
        </p:nvSpPr>
        <p:spPr>
          <a:xfrm>
            <a:off x="381000" y="4134556"/>
            <a:ext cx="11430000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cp -R container-volume/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 backup/4</a:t>
            </a:r>
          </a:p>
        </p:txBody>
      </p:sp>
    </p:spTree>
    <p:extLst>
      <p:ext uri="{BB962C8B-B14F-4D97-AF65-F5344CB8AC3E}">
        <p14:creationId xmlns:p14="http://schemas.microsoft.com/office/powerpoint/2010/main" val="42434208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D2C59-1DDF-98D0-34FA-97AD89144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 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34EDB8-5A45-44A2-59F3-868C040B599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3B26F3-1076-D0C4-60C9-28AB9E28EBCE}"/>
              </a:ext>
            </a:extLst>
          </p:cNvPr>
          <p:cNvSpPr txBox="1"/>
          <p:nvPr/>
        </p:nvSpPr>
        <p:spPr>
          <a:xfrm>
            <a:off x="381000" y="1280973"/>
            <a:ext cx="114300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-t hive-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pg_dump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-U hive -d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metastore_db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-F c -f /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hms-D.dump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cp hive-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hms-D.dump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./backup</a:t>
            </a:r>
          </a:p>
        </p:txBody>
      </p:sp>
    </p:spTree>
    <p:extLst>
      <p:ext uri="{BB962C8B-B14F-4D97-AF65-F5344CB8AC3E}">
        <p14:creationId xmlns:p14="http://schemas.microsoft.com/office/powerpoint/2010/main" val="1468100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051ABB-5044-92CA-FCC2-57D17BB2F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8DEF18F-9CF8-CD1D-E9A2-DD47B8B81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Rollback Object Storage to end of Period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CA0F17-8978-AFCF-B96B-82264D30824A}"/>
              </a:ext>
            </a:extLst>
          </p:cNvPr>
          <p:cNvSpPr txBox="1"/>
          <p:nvPr/>
        </p:nvSpPr>
        <p:spPr>
          <a:xfrm>
            <a:off x="381000" y="1207464"/>
            <a:ext cx="11430000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stop minio-1 &amp;&amp; docker rm minio-1</a:t>
            </a:r>
          </a:p>
          <a:p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rm -R container-volume/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/*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cp -R backup/2/* container-volume/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compose up -d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50FCE0-5114-76BC-55F1-3927EDEB9D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85800" y="3062307"/>
            <a:ext cx="8198556" cy="26444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D7C951-285F-9D91-2278-0322DF61EB49}"/>
              </a:ext>
            </a:extLst>
          </p:cNvPr>
          <p:cNvSpPr txBox="1"/>
          <p:nvPr/>
        </p:nvSpPr>
        <p:spPr>
          <a:xfrm>
            <a:off x="3668889" y="3062307"/>
            <a:ext cx="1524000" cy="36669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3047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8CC7774-63D6-EC00-C59D-B0ECB44EA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2E6163-7ED8-9D03-1434-178169FE9B5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One state table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airport_t</a:t>
            </a:r>
            <a:r>
              <a:rPr lang="en-US" dirty="0"/>
              <a:t> with different versions</a:t>
            </a:r>
          </a:p>
          <a:p>
            <a:r>
              <a:rPr lang="en-US" dirty="0"/>
              <a:t>one transactional table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flights_t</a:t>
            </a:r>
            <a:r>
              <a:rPr lang="en-US" dirty="0"/>
              <a:t> with partitions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FAD6F26-4D77-330C-D509-3859C24D01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51365" y="2537816"/>
            <a:ext cx="11289270" cy="364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37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CEBE7-A8FF-7F27-20AC-0A06FA07F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EE3B41-C96F-82A7-B702-7F9151B5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Rollback Object Storage to Period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697CF3-AEC0-4B1B-A411-B357CAA73350}"/>
              </a:ext>
            </a:extLst>
          </p:cNvPr>
          <p:cNvSpPr txBox="1"/>
          <p:nvPr/>
        </p:nvSpPr>
        <p:spPr>
          <a:xfrm>
            <a:off x="381000" y="961336"/>
            <a:ext cx="1143000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-mc mc ls --versions minio-1/flight-bucket/raw/airports/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airports.csv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[2025-06-26 15:21:25 UTC] 169KiB STANDARD 0192f9de-f3aa-43de-8de8-e0a272ebfbb5 v2 PUT </a:t>
            </a: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airports.csv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[2025-06-26 15:17:34 UTC] 136KiB STANDARD 51d2441a-e22c-4c91-9c4a-e52297006704 v1 PUT </a:t>
            </a: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airports.csv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1C98C8-6CDE-CE54-779D-35B390BF8493}"/>
              </a:ext>
            </a:extLst>
          </p:cNvPr>
          <p:cNvSpPr txBox="1"/>
          <p:nvPr/>
        </p:nvSpPr>
        <p:spPr>
          <a:xfrm>
            <a:off x="381000" y="1761436"/>
            <a:ext cx="11430000" cy="47089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-mc mc tree --files  minio-1/flight-bucket/refined/flights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minio-1/flight-bucket/refined/flights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└─ year=2008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├─ month=1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│  ├─ part-00000-8e3379b7-ffe4-4904-a252-c471bf253208.c000.snappy.parquet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│  ├─ part-00001-8e3379b7-ffe4-4904-a252-c471bf253208.c000.snappy.parquet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│  ├─ part-00002-8e3379b7-ffe4-4904-a252-c471bf253208.c000.snappy.parquet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│  ├─ part-00003-8e3379b7-ffe4-4904-a252-c471bf253208.c000.snappy.parquet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│  ├─ part-00004-8e3379b7-ffe4-4904-a252-c471bf253208.c000.snappy.parquet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│  ├─ part-00005-8e3379b7-ffe4-4904-a252-c471bf253208.c000.snappy.parquet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│  ├─ part-00006-8e3379b7-ffe4-4904-a252-c471bf253208.c000.snappy.parquet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│  ├─ part-00007-8e3379b7-ffe4-4904-a252-c471bf253208.c000.snappy.parquet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│  ├─ part-00008-8e3379b7-ffe4-4904-a252-c471bf253208.c000.snappy.parquet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│  └─ part-00009-8e3379b7-ffe4-4904-a252-c471bf253208.c000.snappy.parquet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└─ month=2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├─ part-00000-2b462dad-0a94-47a4-81fa-6115c3f7d62f.c000.snappy.parquet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├─ part-00001-2b462dad-0a94-47a4-81fa-6115c3f7d62f.c000.snappy.parquet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├─ part-00002-2b462dad-0a94-47a4-81fa-6115c3f7d62f.c000.snappy.parquet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├─ part-00003-2b462dad-0a94-47a4-81fa-6115c3f7d62f.c000.snappy.parquet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├─ part-00004-2b462dad-0a94-47a4-81fa-6115c3f7d62f.c000.snappy.parquet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├─ part-00005-2b462dad-0a94-47a4-81fa-6115c3f7d62f.c000.snappy.parquet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├─ part-00006-2b462dad-0a94-47a4-81fa-6115c3f7d62f.c000.snappy.parquet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├─ part-00007-2b462dad-0a94-47a4-81fa-6115c3f7d62f.c000.snappy.parquet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├─ part-00008-2b462dad-0a94-47a4-81fa-6115c3f7d62f.c000.snappy.parquet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└─ part-00009-2b462dad-0a94-47a4-81fa-6115c3f7d62f.c000.snappy.parquet</a:t>
            </a:r>
          </a:p>
        </p:txBody>
      </p:sp>
    </p:spTree>
    <p:extLst>
      <p:ext uri="{BB962C8B-B14F-4D97-AF65-F5344CB8AC3E}">
        <p14:creationId xmlns:p14="http://schemas.microsoft.com/office/powerpoint/2010/main" val="3158017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EAB19-53A5-30A5-0B55-99D90E2D4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Rollback Object Storage to Period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EDC1C-77DD-0CC6-2A7D-E64274C90E7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80C3CD-1E3F-9225-800D-F68BF384D5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A2E1C6-44CF-5991-4A57-727DD88C3BB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6039AD-C9B4-752A-C44D-D90B8D724CC2}"/>
              </a:ext>
            </a:extLst>
          </p:cNvPr>
          <p:cNvSpPr txBox="1"/>
          <p:nvPr/>
        </p:nvSpPr>
        <p:spPr>
          <a:xfrm>
            <a:off x="381000" y="1949194"/>
            <a:ext cx="11430000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hive-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hive -e 'SHOW PARTITIONS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flight_db.flights_t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;’</a:t>
            </a:r>
          </a:p>
          <a:p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Logging initialized using configuration in file:/opt/hive/conf/hive-log4j2.properties Async: true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Hive Session ID = b1f5e972-49a8-4ad1-955d-e87b1d3a37a7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year=2008/month=1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year=2008/month=2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year=2008/month=3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year=2008/month=4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3FEF45-D459-A826-4FF1-554E32644694}"/>
              </a:ext>
            </a:extLst>
          </p:cNvPr>
          <p:cNvSpPr txBox="1"/>
          <p:nvPr/>
        </p:nvSpPr>
        <p:spPr>
          <a:xfrm>
            <a:off x="381000" y="4140198"/>
            <a:ext cx="11430000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hive-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hive -e 'MSCK REPAIR TABLE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flight_db.flights_t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;’</a:t>
            </a:r>
          </a:p>
          <a:p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Hive Session ID = 08bbab49-2b30-497d-8292-f80acb9be835</a:t>
            </a:r>
          </a:p>
          <a:p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Logging initialized using configuration in file:/opt/hive/conf/hive-log4j2.properties Async: true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Hive Session ID = 503dfa36-7a12-424f-8618-8c3ef14cbde6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Partitions missing from filesystem:	</a:t>
            </a: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flights_t:year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=2008/month=3	</a:t>
            </a:r>
            <a:r>
              <a:rPr lang="en-US" sz="12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flights_t:year</a:t>
            </a:r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=2008/month=4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 taken: 2.653 seconds, Fetched: 1 row(s)</a:t>
            </a:r>
          </a:p>
        </p:txBody>
      </p:sp>
    </p:spTree>
    <p:extLst>
      <p:ext uri="{BB962C8B-B14F-4D97-AF65-F5344CB8AC3E}">
        <p14:creationId xmlns:p14="http://schemas.microsoft.com/office/powerpoint/2010/main" val="2064646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B55E9-3897-2BED-2E0D-13C8BD8EE6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456A7E-FF04-B21F-28A1-64057B69A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1: Rollback Hive </a:t>
            </a:r>
            <a:r>
              <a:rPr lang="en-US" dirty="0" err="1"/>
              <a:t>Metastore</a:t>
            </a:r>
            <a:r>
              <a:rPr lang="en-US" dirty="0"/>
              <a:t> to Snapshot 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4FF8FF-1010-4470-8736-3284E72B850A}"/>
              </a:ext>
            </a:extLst>
          </p:cNvPr>
          <p:cNvSpPr txBox="1"/>
          <p:nvPr/>
        </p:nvSpPr>
        <p:spPr>
          <a:xfrm>
            <a:off x="381000" y="1339498"/>
            <a:ext cx="1143000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stop hive-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docker rm hive-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compose up -d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ED279D-9BE6-6075-AAB4-46B0C8CC49BA}"/>
              </a:ext>
            </a:extLst>
          </p:cNvPr>
          <p:cNvSpPr txBox="1"/>
          <p:nvPr/>
        </p:nvSpPr>
        <p:spPr>
          <a:xfrm>
            <a:off x="381000" y="2144227"/>
            <a:ext cx="114300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cp backup/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hms-A.dump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hive-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hive-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pg_restore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-U hive -d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metastore_db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hms-A.dump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86DC5A-40B7-B84D-F331-016C5D34A50D}"/>
              </a:ext>
            </a:extLst>
          </p:cNvPr>
          <p:cNvSpPr txBox="1"/>
          <p:nvPr/>
        </p:nvSpPr>
        <p:spPr>
          <a:xfrm>
            <a:off x="381000" y="2789166"/>
            <a:ext cx="11430000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restart hive-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515BD4-3047-D499-9649-0C601EE6FE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22148" y="3658024"/>
            <a:ext cx="8007323" cy="25828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4ACE34-83BC-B62A-CE66-7D7103271373}"/>
              </a:ext>
            </a:extLst>
          </p:cNvPr>
          <p:cNvSpPr txBox="1"/>
          <p:nvPr/>
        </p:nvSpPr>
        <p:spPr>
          <a:xfrm>
            <a:off x="2596444" y="5861952"/>
            <a:ext cx="1693334" cy="36669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4931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9D616-98C3-0510-DEF5-51AAC3081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D4868F-B3F4-5E3C-3EF7-65B9672AA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1: Rollback Hive </a:t>
            </a:r>
            <a:r>
              <a:rPr lang="en-US" dirty="0" err="1"/>
              <a:t>Metastore</a:t>
            </a:r>
            <a:r>
              <a:rPr lang="en-US" dirty="0"/>
              <a:t> to Snapshot 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3E0E8-6525-7F2C-EBF6-944337A32AF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F85D6-287B-054F-744B-7B272620A327}"/>
              </a:ext>
            </a:extLst>
          </p:cNvPr>
          <p:cNvSpPr txBox="1"/>
          <p:nvPr/>
        </p:nvSpPr>
        <p:spPr>
          <a:xfrm>
            <a:off x="380999" y="3470195"/>
            <a:ext cx="1143000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--server http://trino-1:8080  --user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--execute "select count(*) from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minio.flight_db.airport_t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”1240”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0E7CA2-6C43-89A6-DDA2-B01F4435670C}"/>
              </a:ext>
            </a:extLst>
          </p:cNvPr>
          <p:cNvSpPr txBox="1"/>
          <p:nvPr/>
        </p:nvSpPr>
        <p:spPr>
          <a:xfrm>
            <a:off x="380999" y="4353379"/>
            <a:ext cx="1143000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--server http://trino-1:8080  --user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--execute "select count(*) from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minio.flight_db.flights_t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"605765"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0B62B7-9B00-8F1D-8A13-6642EE19785C}"/>
              </a:ext>
            </a:extLst>
          </p:cNvPr>
          <p:cNvSpPr txBox="1"/>
          <p:nvPr/>
        </p:nvSpPr>
        <p:spPr>
          <a:xfrm>
            <a:off x="380999" y="1371600"/>
            <a:ext cx="11430000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hive-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hive -e 'show partitions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flight_db.flights_t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;’</a:t>
            </a:r>
          </a:p>
          <a:p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Hive Session ID = 998af4db-c606-4d8c-a65e-8852e3a07099</a:t>
            </a:r>
          </a:p>
          <a:p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Logging initialized using configuration in file:/opt/hive/conf/hive-log4j2.properties Async: true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Hive Session ID = 89392e3b-c236-46b6-b8e9-8bdcf827d6a2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year=2008/month=1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 taken: 1.201 seconds, Fetched: 1 row(s)</a:t>
            </a:r>
          </a:p>
        </p:txBody>
      </p:sp>
    </p:spTree>
    <p:extLst>
      <p:ext uri="{BB962C8B-B14F-4D97-AF65-F5344CB8AC3E}">
        <p14:creationId xmlns:p14="http://schemas.microsoft.com/office/powerpoint/2010/main" val="4017813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9E56CD-DF79-0B6D-20BE-96EDCDAC4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AFD5DF-1231-0BE6-4E0B-9DCC95E9A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1: Rollback Hive </a:t>
            </a:r>
            <a:r>
              <a:rPr lang="en-US" dirty="0" err="1"/>
              <a:t>Metastore</a:t>
            </a:r>
            <a:r>
              <a:rPr lang="en-US" dirty="0"/>
              <a:t> to Snapshot 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EF5C0-8D28-31A2-7BD4-0A98B738FAD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Because we do not have partition-2 in restored version, MCK REPAIR will add it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2EC8C3-0B4E-A167-2512-0FC8823641DC}"/>
              </a:ext>
            </a:extLst>
          </p:cNvPr>
          <p:cNvSpPr txBox="1"/>
          <p:nvPr/>
        </p:nvSpPr>
        <p:spPr>
          <a:xfrm>
            <a:off x="381000" y="1881609"/>
            <a:ext cx="11430000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hive-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hive -e 'MSCK REPAIR TABLE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flight_db.flights_t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;’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Hive Session ID = bfcb7c3c-9cc5-48c9-8131-fbc1af45ac80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Partitions not in 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	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flights_t:year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=2008/month=2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Repair: Added partition to 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flights_t:year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=2008/month=2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 taken: 4.73 seconds, Fetched: 2 row(s)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FF0D7F-E102-8928-455C-E06AFED1F2DB}"/>
              </a:ext>
            </a:extLst>
          </p:cNvPr>
          <p:cNvSpPr txBox="1"/>
          <p:nvPr/>
        </p:nvSpPr>
        <p:spPr>
          <a:xfrm>
            <a:off x="381000" y="3770563"/>
            <a:ext cx="1143000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--server http://trino-1:8080  --user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--execute "select count(*) from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minio.flight_db.flights_t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"1175001"</a:t>
            </a:r>
          </a:p>
        </p:txBody>
      </p:sp>
    </p:spTree>
    <p:extLst>
      <p:ext uri="{BB962C8B-B14F-4D97-AF65-F5344CB8AC3E}">
        <p14:creationId xmlns:p14="http://schemas.microsoft.com/office/powerpoint/2010/main" val="19988032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873908-AFE4-AD58-07B1-E73833578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AAB8077-5E6D-AC15-AEAF-9FC71EEFD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2: Rollback Hive </a:t>
            </a:r>
            <a:r>
              <a:rPr lang="en-US" dirty="0" err="1"/>
              <a:t>Metastore</a:t>
            </a:r>
            <a:r>
              <a:rPr lang="en-US" dirty="0"/>
              <a:t> to Snapshot 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30B98F-DEE6-7888-FDB1-BF49EB45BEB0}"/>
              </a:ext>
            </a:extLst>
          </p:cNvPr>
          <p:cNvSpPr txBox="1"/>
          <p:nvPr/>
        </p:nvSpPr>
        <p:spPr>
          <a:xfrm>
            <a:off x="381000" y="1388088"/>
            <a:ext cx="1143000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stop hive-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docker rm hive-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compose up -d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5AB4C3-D0D8-0218-F075-F76BA6A2817A}"/>
              </a:ext>
            </a:extLst>
          </p:cNvPr>
          <p:cNvSpPr txBox="1"/>
          <p:nvPr/>
        </p:nvSpPr>
        <p:spPr>
          <a:xfrm>
            <a:off x="381000" y="2271272"/>
            <a:ext cx="114300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cp backup/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hms-B.dump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hive-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hive-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pg_restore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-U hive -d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metastore_db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hms-B.dump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1E9A8E-23B8-EB98-3445-433843F63F3D}"/>
              </a:ext>
            </a:extLst>
          </p:cNvPr>
          <p:cNvSpPr txBox="1"/>
          <p:nvPr/>
        </p:nvSpPr>
        <p:spPr>
          <a:xfrm>
            <a:off x="381000" y="2969790"/>
            <a:ext cx="11430000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restart hive-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206061-9E49-8C8C-717D-F9379E3F464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60718" y="3611212"/>
            <a:ext cx="8376018" cy="27017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1F9F85-7608-E11D-6668-A33E3A2E810C}"/>
              </a:ext>
            </a:extLst>
          </p:cNvPr>
          <p:cNvSpPr txBox="1"/>
          <p:nvPr/>
        </p:nvSpPr>
        <p:spPr>
          <a:xfrm>
            <a:off x="4763910" y="5900393"/>
            <a:ext cx="1693334" cy="36669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12104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93F7C-41A9-6326-5E02-AA567FEA8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6E7167D-2DFC-35CF-98F4-A2312982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2: Rollback Hive </a:t>
            </a:r>
            <a:r>
              <a:rPr lang="en-US" dirty="0" err="1"/>
              <a:t>Metastore</a:t>
            </a:r>
            <a:r>
              <a:rPr lang="en-US" dirty="0"/>
              <a:t> to Snapshot B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5CCE09-94ED-8CF3-F949-1D316735B1F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	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063CB1-4A3B-B2B7-94D0-4D4536FB913F}"/>
              </a:ext>
            </a:extLst>
          </p:cNvPr>
          <p:cNvSpPr txBox="1"/>
          <p:nvPr/>
        </p:nvSpPr>
        <p:spPr>
          <a:xfrm>
            <a:off x="380998" y="4266892"/>
            <a:ext cx="1143000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--server http://trino-1:8080  --user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--execute "select count(*) from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minio.flight_db.airport_t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”1240”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013E5A-F36D-96A0-42EF-BBBEA6C6E695}"/>
              </a:ext>
            </a:extLst>
          </p:cNvPr>
          <p:cNvSpPr txBox="1"/>
          <p:nvPr/>
        </p:nvSpPr>
        <p:spPr>
          <a:xfrm>
            <a:off x="380999" y="5127359"/>
            <a:ext cx="1143000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--server http://trino-1:8080  --user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--execute "select count(*) from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minio.flight_db.flights_t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"1175001"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C4E027-0712-6ED3-9E3C-272BE0FA1303}"/>
              </a:ext>
            </a:extLst>
          </p:cNvPr>
          <p:cNvSpPr txBox="1"/>
          <p:nvPr/>
        </p:nvSpPr>
        <p:spPr>
          <a:xfrm>
            <a:off x="380998" y="1679819"/>
            <a:ext cx="11430000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hive-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hive -e 'show partitions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flight_db.flights_t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;'</a:t>
            </a:r>
          </a:p>
          <a:p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Hive Session ID = b0df1385-6a1c-433d-bd14-130e0bb8fc49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year=2008/month=1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year=2008/month=2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year=2008/month=3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 taken: 1.564 seconds, Fetched: 2 row(s)</a:t>
            </a:r>
          </a:p>
        </p:txBody>
      </p:sp>
    </p:spTree>
    <p:extLst>
      <p:ext uri="{BB962C8B-B14F-4D97-AF65-F5344CB8AC3E}">
        <p14:creationId xmlns:p14="http://schemas.microsoft.com/office/powerpoint/2010/main" val="4675908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311350-CBBA-E32B-45C0-988D07C0C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167790A-689B-CA56-8B02-94A8C127F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2: Rollback Hive </a:t>
            </a:r>
            <a:r>
              <a:rPr lang="en-US" dirty="0" err="1"/>
              <a:t>Metastore</a:t>
            </a:r>
            <a:r>
              <a:rPr lang="en-US" dirty="0"/>
              <a:t> to Snapshot B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F9C0FC-0710-5A91-6853-774F50EEA43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Because 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DADF47-62DF-E781-E91D-2AE4921CAA3B}"/>
              </a:ext>
            </a:extLst>
          </p:cNvPr>
          <p:cNvSpPr txBox="1"/>
          <p:nvPr/>
        </p:nvSpPr>
        <p:spPr>
          <a:xfrm>
            <a:off x="380999" y="2005712"/>
            <a:ext cx="11430000" cy="17543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hive-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hive -e 'MSCK REPAIR TABLE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flight_db.flights_t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;’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Hive Session ID = 5a76e3cd-5232-4b9b-aadc-ab41f62393c5</a:t>
            </a:r>
          </a:p>
          <a:p>
            <a:endParaRPr lang="en-US" sz="1200" b="1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Logging initialized using configuration in file:/opt/hive/conf/hive-log4j2.properties Async: true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Hive Session ID = b7851763-c75f-4389-9c1d-caafc7487ec0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Partitions missing from filesystem:	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flights_t:year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=2008/month=3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 taken: 3.038 seconds, Fetched: 1 row(s)</a:t>
            </a:r>
          </a:p>
        </p:txBody>
      </p:sp>
    </p:spTree>
    <p:extLst>
      <p:ext uri="{BB962C8B-B14F-4D97-AF65-F5344CB8AC3E}">
        <p14:creationId xmlns:p14="http://schemas.microsoft.com/office/powerpoint/2010/main" val="3498701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FD28A-A614-FB6E-6552-17EC93671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Comparision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584DC8B-7B49-0B39-0B1B-903E149D327A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583721608"/>
              </p:ext>
            </p:extLst>
          </p:nvPr>
        </p:nvGraphicFramePr>
        <p:xfrm>
          <a:off x="381000" y="1371600"/>
          <a:ext cx="11430000" cy="2047240"/>
        </p:xfrm>
        <a:graphic>
          <a:graphicData uri="http://schemas.openxmlformats.org/drawingml/2006/table">
            <a:tbl>
              <a:tblPr firstRow="1" bandRow="1">
                <a:tableStyleId>{A0BC3CC4-8867-4C89-9D3F-A6A6B9ED4035}</a:tableStyleId>
              </a:tblPr>
              <a:tblGrid>
                <a:gridCol w="2614034">
                  <a:extLst>
                    <a:ext uri="{9D8B030D-6E8A-4147-A177-3AD203B41FA5}">
                      <a16:colId xmlns:a16="http://schemas.microsoft.com/office/drawing/2014/main" val="1831117003"/>
                    </a:ext>
                  </a:extLst>
                </a:gridCol>
                <a:gridCol w="3992788">
                  <a:extLst>
                    <a:ext uri="{9D8B030D-6E8A-4147-A177-3AD203B41FA5}">
                      <a16:colId xmlns:a16="http://schemas.microsoft.com/office/drawing/2014/main" val="4023596215"/>
                    </a:ext>
                  </a:extLst>
                </a:gridCol>
                <a:gridCol w="4823178">
                  <a:extLst>
                    <a:ext uri="{9D8B030D-6E8A-4147-A177-3AD203B41FA5}">
                      <a16:colId xmlns:a16="http://schemas.microsoft.com/office/drawing/2014/main" val="41875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1: HMS before Object 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2: HMS after Object Storage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652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Partitioned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There is an automatic path forward using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MCK REPAIR</a:t>
                      </a:r>
                      <a:r>
                        <a:rPr lang="en-US" dirty="0"/>
                        <a:t> statement, which will register all missing partitions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automatic path backward, MCK REPAIR will show the partitions which do not exist in S3, but you have to manually fix it.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229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Dynamic CREATE TABLE … AS SELECT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they happened after the snapshot, then the data will be in S3 but not visible in HMS Service. These statements are visible in NOTIFICAITON log.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they were executed after the S3 recovery point, then they would have to be removed manually.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06886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221912-5975-19F8-A4C6-B748406DB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7691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D050A-F3DB-4B0A-8C3E-8F4D3EE9C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 key message here 54pt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9C805-7DB5-45F1-9481-6379697BEA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484746" y="6490025"/>
            <a:ext cx="326254" cy="201168"/>
          </a:xfrm>
        </p:spPr>
        <p:txBody>
          <a:bodyPr/>
          <a:lstStyle/>
          <a:p>
            <a:fld id="{1F90F471-3972-4120-B8B3-0237DE626C3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469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FF35E00-0AEF-2ED9-5629-E155D6F36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 0: Create the Hive Tables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60AF4B-40B2-7BC7-BD54-F6D0949B92D1}"/>
              </a:ext>
            </a:extLst>
          </p:cNvPr>
          <p:cNvSpPr txBox="1"/>
          <p:nvPr/>
        </p:nvSpPr>
        <p:spPr>
          <a:xfrm>
            <a:off x="380999" y="1181100"/>
            <a:ext cx="5055158" cy="52168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DATABASE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flight_db</a:t>
            </a:r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LOCATION 's3a://flight-bucket/';</a:t>
            </a:r>
          </a:p>
          <a:p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flight_db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DROP TABLE IF EXISTS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airport_t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EXTERNAL TABLE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airport_t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(id int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, ident string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, type string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, name string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latitude_deg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double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longitude_deg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double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elevation_ft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, continent string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iso_country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iso_region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, municipality string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scheduled_service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gps_code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iata_code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local_code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home_link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wikipedia_link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, keywords string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)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ROW FORMAT SERDE 'org.apache.hadoop.hive.serde2.OpenCSVSerde'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 SERDEPROPERTIES (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separatorChar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= ",",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quoteChar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    = "\""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STORED AS TEXTFILE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LOCATION 's3a://flight-bucket/raw/airports'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TBLPROPERTIES (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skip.header.line.count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= "1"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airport_t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LIMIT 5;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C14C40-9E9B-8FDE-0203-8DB262078332}"/>
              </a:ext>
            </a:extLst>
          </p:cNvPr>
          <p:cNvSpPr txBox="1"/>
          <p:nvPr/>
        </p:nvSpPr>
        <p:spPr>
          <a:xfrm>
            <a:off x="6755844" y="1181100"/>
            <a:ext cx="5055158" cy="3416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EXTERNAL TABLE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flights_t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dayOfMonth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integer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dayOfWeek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integer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depTime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integer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crsDepTime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integer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arrTime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integer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crsArrTime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integer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uniqueCarrier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flightNum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tailNum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actualElapsedTime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integer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crsElapsedTime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integer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airTime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integer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arrDelay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integer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,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depDelay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integer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, origin string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, destination string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, distance integer) 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PARTITIONED BY (year integer, month integer)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STORED AS parquet</a:t>
            </a: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LOCATION 's3a://flight-bucket/refined/flights';</a:t>
            </a:r>
          </a:p>
          <a:p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MSCK REPAIR TABLE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flights_t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9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* FROM </a:t>
            </a:r>
            <a:r>
              <a:rPr lang="en-US" sz="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flights_t</a:t>
            </a:r>
            <a:r>
              <a:rPr lang="en-US" sz="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LIMIT 10;</a:t>
            </a:r>
          </a:p>
        </p:txBody>
      </p:sp>
    </p:spTree>
    <p:extLst>
      <p:ext uri="{BB962C8B-B14F-4D97-AF65-F5344CB8AC3E}">
        <p14:creationId xmlns:p14="http://schemas.microsoft.com/office/powerpoint/2010/main" val="24334354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86DCA-E252-45B6-8790-F0CA74EA4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85245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A998E-6D73-C5C3-0333-E7ACBE72A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 0: Check Hive </a:t>
            </a:r>
            <a:r>
              <a:rPr lang="en-US" dirty="0" err="1"/>
              <a:t>Metastore</a:t>
            </a:r>
            <a:r>
              <a:rPr lang="en-US" dirty="0"/>
              <a:t> 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D83F2-C973-7B8A-0E0E-0798C613B6A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1001" y="1181100"/>
            <a:ext cx="11430000" cy="5043932"/>
          </a:xfrm>
        </p:spPr>
        <p:txBody>
          <a:bodyPr/>
          <a:lstStyle/>
          <a:p>
            <a:r>
              <a:rPr lang="en-US" dirty="0"/>
              <a:t>Checking Hive </a:t>
            </a:r>
            <a:r>
              <a:rPr lang="en-US" dirty="0" err="1"/>
              <a:t>Metastore</a:t>
            </a:r>
            <a:r>
              <a:rPr lang="en-US" dirty="0"/>
              <a:t> Notification Log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3562EA-5B77-1B45-9743-450DF5A7266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FE6666-954F-2975-AC2C-0256FFFBCC62}"/>
              </a:ext>
            </a:extLst>
          </p:cNvPr>
          <p:cNvSpPr txBox="1"/>
          <p:nvPr/>
        </p:nvSpPr>
        <p:spPr>
          <a:xfrm>
            <a:off x="381000" y="1738882"/>
            <a:ext cx="11430000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--server http://trino-1:8080  --user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--execute "select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nl_id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event_id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event_type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from_unixtime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event_time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from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hive_metastore_db.public.notification_log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"1","1","CREATE_DATABASE","2025-06-26 15:15:20.000 UTC"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"2","2","CREATE_TABLE","2025-06-26 15:15:21.000 UTC"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"3","3","CREATE_TABLE","2025-06-26 15:15:24.000 UTC"</a:t>
            </a:r>
          </a:p>
        </p:txBody>
      </p:sp>
    </p:spTree>
    <p:extLst>
      <p:ext uri="{BB962C8B-B14F-4D97-AF65-F5344CB8AC3E}">
        <p14:creationId xmlns:p14="http://schemas.microsoft.com/office/powerpoint/2010/main" val="2729152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8850B3-BE96-E071-8A02-3FDAE5E05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AF55879-F685-28D0-90C6-3E148CF4B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 1: Create the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D2FBD6-0BB9-C914-2FFD-6509D5CB66F9}"/>
              </a:ext>
            </a:extLst>
          </p:cNvPr>
          <p:cNvSpPr txBox="1"/>
          <p:nvPr/>
        </p:nvSpPr>
        <p:spPr>
          <a:xfrm>
            <a:off x="381000" y="1533328"/>
            <a:ext cx="11430000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-mc mc cp /data-transfer/airport-data/airports-1.csv minio-1/flight-bucket/raw/airports/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airports.csv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4FC1CE-306D-DED8-BEB9-31CEC0E80B91}"/>
              </a:ext>
            </a:extLst>
          </p:cNvPr>
          <p:cNvSpPr txBox="1"/>
          <p:nvPr/>
        </p:nvSpPr>
        <p:spPr>
          <a:xfrm>
            <a:off x="381000" y="2036868"/>
            <a:ext cx="114300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-mc mc cp --recursive /data-transfer/flight-data/flights-medium-parquet-partitioned/flights/year=2008/month=1 minio-1/flight-bucket/refined/flights/year=2008/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BF5C32-9F25-5B4D-6C8C-B1867CB9BACC}"/>
              </a:ext>
            </a:extLst>
          </p:cNvPr>
          <p:cNvSpPr txBox="1"/>
          <p:nvPr/>
        </p:nvSpPr>
        <p:spPr>
          <a:xfrm>
            <a:off x="381000" y="3081251"/>
            <a:ext cx="11430000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hive-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hive -e 'MSCK REPAIR TABLE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flight_db.flights_t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;’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Hive Session ID = 1542109e-f9fd-4cad-856d-cb7b2778f5d4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Partitions not in 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	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flights_t:year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=2008/month=1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Repair: Added partition to 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flights_t:year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=2008/month=1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 taken: 3.044 seconds, Fetched: 2 row(s)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37F7DA-01B8-20C1-696B-A3EDF2E0F3F4}"/>
              </a:ext>
            </a:extLst>
          </p:cNvPr>
          <p:cNvSpPr txBox="1"/>
          <p:nvPr/>
        </p:nvSpPr>
        <p:spPr>
          <a:xfrm>
            <a:off x="381000" y="4923620"/>
            <a:ext cx="11430000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--server http://trino-1:8080  --user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--execute "select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nl_id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event_id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event_type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from_unixtime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event_time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from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hive_metastore_db.public.notification_log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"1","1","CREATE_DATABASE","2025-06-26 15:15:20.000 UTC"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"2","2","CREATE_TABLE","2025-06-26 15:15:21.000 UTC"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"3","3","CREATE_TABLE","2025-06-26 15:15:24.000 UTC"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"4","4","ADD_PARTITION","2025-06-26 15:17:53.000 UTC"</a:t>
            </a:r>
          </a:p>
        </p:txBody>
      </p:sp>
    </p:spTree>
    <p:extLst>
      <p:ext uri="{BB962C8B-B14F-4D97-AF65-F5344CB8AC3E}">
        <p14:creationId xmlns:p14="http://schemas.microsoft.com/office/powerpoint/2010/main" val="2579127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85CEF2-3434-2C89-1F97-6721FA5C6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9FD3C51-DD03-1D7A-A4DB-1C9798CBE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 1: Using Trino to view the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273D1D-DB19-DA60-482D-3AD01FBFDB5C}"/>
              </a:ext>
            </a:extLst>
          </p:cNvPr>
          <p:cNvSpPr txBox="1"/>
          <p:nvPr/>
        </p:nvSpPr>
        <p:spPr>
          <a:xfrm>
            <a:off x="381000" y="1533328"/>
            <a:ext cx="1143000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--server http://trino-1:8080  --user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--execute "select count(*) from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minio.flight_db.airport_t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"999"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033BC2-8019-7B5B-61A5-85BCFB6661D8}"/>
              </a:ext>
            </a:extLst>
          </p:cNvPr>
          <p:cNvSpPr txBox="1"/>
          <p:nvPr/>
        </p:nvSpPr>
        <p:spPr>
          <a:xfrm>
            <a:off x="381000" y="2682301"/>
            <a:ext cx="1143000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--server http://trino-1:8080  --user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--execute "select count(*) from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minio.flight_db.flights_t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"605765"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962F64-DD17-2EF3-F7CE-361D42E5381B}"/>
              </a:ext>
            </a:extLst>
          </p:cNvPr>
          <p:cNvSpPr txBox="1"/>
          <p:nvPr/>
        </p:nvSpPr>
        <p:spPr>
          <a:xfrm>
            <a:off x="381000" y="4171132"/>
            <a:ext cx="11430000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cp -R container-volume/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 backup/1</a:t>
            </a:r>
          </a:p>
        </p:txBody>
      </p:sp>
    </p:spTree>
    <p:extLst>
      <p:ext uri="{BB962C8B-B14F-4D97-AF65-F5344CB8AC3E}">
        <p14:creationId xmlns:p14="http://schemas.microsoft.com/office/powerpoint/2010/main" val="2106793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B25104-1C1A-51A2-1ABE-C22EFA8094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8BF545-B8D4-6878-6A92-EDA4495E8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 2: Create the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6EA907-7D88-5C6B-E6CE-1934D294AD2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1001" y="1304544"/>
            <a:ext cx="11430000" cy="5007356"/>
          </a:xfrm>
        </p:spPr>
        <p:txBody>
          <a:bodyPr/>
          <a:lstStyle/>
          <a:p>
            <a:r>
              <a:rPr lang="en-US" sz="1800" dirty="0"/>
              <a:t>Create Hive </a:t>
            </a:r>
            <a:r>
              <a:rPr lang="en-US" sz="1800" dirty="0" err="1"/>
              <a:t>Metastore</a:t>
            </a:r>
            <a:r>
              <a:rPr lang="en-US" sz="1800" dirty="0"/>
              <a:t> Backup (A)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Create an additional version and partition in the two tables</a:t>
            </a:r>
          </a:p>
          <a:p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Repair the partitioned table so that partition is visible for Hive </a:t>
            </a:r>
            <a:r>
              <a:rPr lang="en-US" sz="1800" dirty="0" err="1"/>
              <a:t>Metastore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63C135-280C-16AD-62A3-9AA7A1B2E11F}"/>
              </a:ext>
            </a:extLst>
          </p:cNvPr>
          <p:cNvSpPr txBox="1"/>
          <p:nvPr/>
        </p:nvSpPr>
        <p:spPr>
          <a:xfrm>
            <a:off x="381000" y="3028557"/>
            <a:ext cx="11430000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-mc mc cp /data-transfer/airport-data/airports-2.csv minio-1/flight-bucket/raw/airports/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airports.csv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BA5287-211A-6316-E0E6-8332EC3A4A0F}"/>
              </a:ext>
            </a:extLst>
          </p:cNvPr>
          <p:cNvSpPr txBox="1"/>
          <p:nvPr/>
        </p:nvSpPr>
        <p:spPr>
          <a:xfrm>
            <a:off x="381000" y="3429000"/>
            <a:ext cx="114300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-mc mc cp --recursive /data-transfer/flight-data/flights-medium-parquet-partitioned/flights/year=2008/month=2 minio-1/flight-bucket/refined/flights/year=2008/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16BA6E-9E38-A233-A06C-8EF2B3FBB9B8}"/>
              </a:ext>
            </a:extLst>
          </p:cNvPr>
          <p:cNvSpPr txBox="1"/>
          <p:nvPr/>
        </p:nvSpPr>
        <p:spPr>
          <a:xfrm>
            <a:off x="380999" y="4636831"/>
            <a:ext cx="11430000" cy="13849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hive-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hive -e 'MSCK REPAIR TABLE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flight_db.flights_t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;'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Hive Session ID = db35befb-8b63-4bf5-9ae2-14e6a9b6730a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Partitions not in 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	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flights_t:year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=2008/month=2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Repair: Added partition to 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flights_t:year</a:t>
            </a:r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=2008/month=2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 taken: 2.869 seconds, Fetched: 2 row(s)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158B41-06D4-81CE-B8A8-1D1D9C647538}"/>
              </a:ext>
            </a:extLst>
          </p:cNvPr>
          <p:cNvSpPr txBox="1"/>
          <p:nvPr/>
        </p:nvSpPr>
        <p:spPr>
          <a:xfrm>
            <a:off x="380999" y="1820726"/>
            <a:ext cx="11430000" cy="4616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-t hive-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pg_dump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-U hive -d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metastore_db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-F c -f /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hms-A.dump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cp hive-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metastore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hms-A.dump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./backup</a:t>
            </a:r>
          </a:p>
        </p:txBody>
      </p:sp>
    </p:spTree>
    <p:extLst>
      <p:ext uri="{BB962C8B-B14F-4D97-AF65-F5344CB8AC3E}">
        <p14:creationId xmlns:p14="http://schemas.microsoft.com/office/powerpoint/2010/main" val="505652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63AEF-15DB-7F3C-23A4-22D7C63A5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133A098-FCA0-389E-3CB3-68F4ECC1C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 2: Using Trino to view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3D700-75C3-2EE3-CAFE-D80A6FD31AA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Check the Hive </a:t>
            </a:r>
            <a:r>
              <a:rPr lang="en-US" dirty="0" err="1"/>
              <a:t>Metastore</a:t>
            </a:r>
            <a:r>
              <a:rPr lang="en-US" dirty="0"/>
              <a:t> Notification log to see the event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C1EE52-2685-0C1A-61AD-DCDEDBCCB77C}"/>
              </a:ext>
            </a:extLst>
          </p:cNvPr>
          <p:cNvSpPr txBox="1"/>
          <p:nvPr/>
        </p:nvSpPr>
        <p:spPr>
          <a:xfrm>
            <a:off x="381000" y="4093648"/>
            <a:ext cx="1143000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--server http://trino-1:8080  --user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--execute "select count(*) from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minio.flight_db.airport_t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"1240"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04CBAC-8A56-5B15-9E6B-2F784A409B16}"/>
              </a:ext>
            </a:extLst>
          </p:cNvPr>
          <p:cNvSpPr txBox="1"/>
          <p:nvPr/>
        </p:nvSpPr>
        <p:spPr>
          <a:xfrm>
            <a:off x="381000" y="5242621"/>
            <a:ext cx="1143000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--server http://trino-1:8080  --user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--execute "select count(*) from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minio.flight_db.flights_t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"1175001"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C40B64-8812-18E4-24F1-3B6B7E78E7B6}"/>
              </a:ext>
            </a:extLst>
          </p:cNvPr>
          <p:cNvSpPr txBox="1"/>
          <p:nvPr/>
        </p:nvSpPr>
        <p:spPr>
          <a:xfrm>
            <a:off x="381000" y="2021346"/>
            <a:ext cx="11430000" cy="15696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--server http://trino-1:8080  --user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--execute "select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nl_id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event_id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event_type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from_unixtime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event_time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from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hive_metastore_db.public.notification_log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"1","1","CREATE_DATABASE","2025-06-26 15:15:20.000 UTC"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"2","2","CREATE_TABLE","2025-06-26 15:15:21.000 UTC"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"3","3","CREATE_TABLE","2025-06-26 15:15:24.000 UTC"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"4","4","ADD_PARTITION","2025-06-26 15:17:53.000 UTC"</a:t>
            </a:r>
          </a:p>
          <a:p>
            <a:r>
              <a:rPr lang="en-US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"5","5","ADD_PARTITION","2025-06-26 15:21:57.000 UTC"</a:t>
            </a:r>
          </a:p>
        </p:txBody>
      </p:sp>
    </p:spTree>
    <p:extLst>
      <p:ext uri="{BB962C8B-B14F-4D97-AF65-F5344CB8AC3E}">
        <p14:creationId xmlns:p14="http://schemas.microsoft.com/office/powerpoint/2010/main" val="2583961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24C9F9-DC83-8792-8703-100642521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809550B-7B5F-5AD2-61CA-2BF09CB76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 2: Create a new table based on info from another table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7ED32E-9076-B682-40D1-A7AF30020861}"/>
              </a:ext>
            </a:extLst>
          </p:cNvPr>
          <p:cNvSpPr txBox="1"/>
          <p:nvPr/>
        </p:nvSpPr>
        <p:spPr>
          <a:xfrm>
            <a:off x="381000" y="1533328"/>
            <a:ext cx="11430000" cy="24929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flight_db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EXTERNAL TABLE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flights_per_carrier_t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uniquecarrier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STRING,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flight_count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BIGINT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STORED AS PARQUET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LOCATION 's3a://flight-bucket/refined/flights-per-carrier';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flights_per_carrier_t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uniquecarrier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COUNT(*) AS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flight_count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flight_db.flights_t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uniquecarrier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E77F3A-6E02-728C-B8E3-9BD16E653CD1}"/>
              </a:ext>
            </a:extLst>
          </p:cNvPr>
          <p:cNvSpPr txBox="1"/>
          <p:nvPr/>
        </p:nvSpPr>
        <p:spPr>
          <a:xfrm>
            <a:off x="381000" y="4699861"/>
            <a:ext cx="1143000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docker exec -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-cli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--server http://trino-1:8080  --user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--execute "select count(*) from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minio.flight_db.flights_per_carrier_t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r>
              <a:rPr lang="en-US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94872745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ure 2020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_Fonts_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custClrLst>
    <a:custClr name="Accent Purple 1">
      <a:srgbClr val="B455AA"/>
    </a:custClr>
    <a:custClr name="Accent Purple 2">
      <a:srgbClr val="A055F5"/>
    </a:custClr>
    <a:custClr name="Accent Purple 3">
      <a:srgbClr val="BE82FF"/>
    </a:custClr>
    <a:custClr name="Accent Purple 4">
      <a:srgbClr val="DCAFFF"/>
    </a:custClr>
    <a:custClr name="Accent Purple 5">
      <a:srgbClr val="E6DC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ue">
      <a:srgbClr val="0041F0"/>
    </a:custClr>
    <a:custClr name="Light Blue">
      <a:srgbClr val="00FFFF"/>
    </a:custClr>
    <a:custClr name="Green">
      <a:srgbClr val="64FF50"/>
    </a:custClr>
    <a:custClr name="Blue Green">
      <a:srgbClr val="05F0A5"/>
    </a:custClr>
    <a:custClr name="Red">
      <a:srgbClr val="FF3246"/>
    </a:custClr>
    <a:custClr name="Pink">
      <a:srgbClr val="FF50A0"/>
    </a:custClr>
    <a:custClr name="Orange">
      <a:srgbClr val="FF7800"/>
    </a:custClr>
    <a:custClr name="Yellow">
      <a:srgbClr val="FFEB32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Acc_PPT_IMP_Tmplt_Arial_Fixed-Accessibility_2024" id="{933D12F4-E6D8-2544-BB9E-9972CA3939D1}" vid="{E17AB01B-D3BF-AE46-80F5-E0B27047D7E1}"/>
    </a:ext>
  </a:extLst>
</a:theme>
</file>

<file path=ppt/theme/theme2.xml><?xml version="1.0" encoding="utf-8"?>
<a:theme xmlns:a="http://schemas.openxmlformats.org/drawingml/2006/main" name="Office Theme">
  <a:themeElements>
    <a:clrScheme name="Acc_Colors_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_Fonts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04842FB6BBB84D87E51F3014FC2687" ma:contentTypeVersion="31" ma:contentTypeDescription="Create a new document." ma:contentTypeScope="" ma:versionID="ff87a641afcdcc2427315e5e135d670c">
  <xsd:schema xmlns:xsd="http://www.w3.org/2001/XMLSchema" xmlns:xs="http://www.w3.org/2001/XMLSchema" xmlns:p="http://schemas.microsoft.com/office/2006/metadata/properties" xmlns:ns2="0001a572-86d9-4a0b-9d4c-a14eef1e528f" xmlns:ns3="abdbe091-1f96-45f5-99ee-5a0aca2d8a77" targetNamespace="http://schemas.microsoft.com/office/2006/metadata/properties" ma:root="true" ma:fieldsID="302009845357194d4847ed8d3fc64642" ns2:_="" ns3:_="">
    <xsd:import namespace="0001a572-86d9-4a0b-9d4c-a14eef1e528f"/>
    <xsd:import namespace="abdbe091-1f96-45f5-99ee-5a0aca2d8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01a572-86d9-4a0b-9d4c-a14eef1e52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7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6d165d17-9b79-46c3-82b9-c927e733c42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BillingMetadata" ma:index="25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dbe091-1f96-45f5-99ee-5a0aca2d8a7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0adcd98a-54cd-4772-aec9-5f74bf62ca00}" ma:internalName="TaxCatchAll" ma:showField="CatchAllData" ma:web="abdbe091-1f96-45f5-99ee-5a0aca2d8a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001a572-86d9-4a0b-9d4c-a14eef1e528f">
      <Terms xmlns="http://schemas.microsoft.com/office/infopath/2007/PartnerControls"/>
    </lcf76f155ced4ddcb4097134ff3c332f>
    <TaxCatchAll xmlns="abdbe091-1f96-45f5-99ee-5a0aca2d8a7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A4FC452-CAF2-463A-910F-BF8EE58A92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01a572-86d9-4a0b-9d4c-a14eef1e528f"/>
    <ds:schemaRef ds:uri="abdbe091-1f96-45f5-99ee-5a0aca2d8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6BFFC05-B2F6-4CED-BE65-F75B1EB7AD7B}">
  <ds:schemaRefs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2006/metadata/properties"/>
    <ds:schemaRef ds:uri="0001a572-86d9-4a0b-9d4c-a14eef1e528f"/>
    <ds:schemaRef ds:uri="http://schemas.microsoft.com/office/infopath/2007/PartnerControls"/>
    <ds:schemaRef ds:uri="http://purl.org/dc/elements/1.1/"/>
    <ds:schemaRef ds:uri="abdbe091-1f96-45f5-99ee-5a0aca2d8a77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9831B46-6CD1-40D2-9FB5-3E58559F90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Accenture 2020</Template>
  <TotalTime>416</TotalTime>
  <Words>3707</Words>
  <Application>Microsoft Macintosh PowerPoint</Application>
  <PresentationFormat>Widescreen</PresentationFormat>
  <Paragraphs>377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Arial Black</vt:lpstr>
      <vt:lpstr>Courier New</vt:lpstr>
      <vt:lpstr>Palatino Linotype</vt:lpstr>
      <vt:lpstr>System Font</vt:lpstr>
      <vt:lpstr>Accenture 2020</vt:lpstr>
      <vt:lpstr>Hive Metastore Backup &amp; Restore Tests</vt:lpstr>
      <vt:lpstr>Scenario</vt:lpstr>
      <vt:lpstr>Period 0: Create the Hive Tables</vt:lpstr>
      <vt:lpstr>Period 0: Check Hive Metastore Log</vt:lpstr>
      <vt:lpstr>Period 1: Create the data</vt:lpstr>
      <vt:lpstr>Period 1: Using Trino to view the data</vt:lpstr>
      <vt:lpstr>Period 2: Create the data</vt:lpstr>
      <vt:lpstr>Period 2: Using Trino to view the data</vt:lpstr>
      <vt:lpstr>Period 2: Create a new table based on info from another table</vt:lpstr>
      <vt:lpstr>Period 2: Create a new table based on info from another table</vt:lpstr>
      <vt:lpstr>Period 2: Create a new table based on info from another table</vt:lpstr>
      <vt:lpstr>Period 3: Create the data</vt:lpstr>
      <vt:lpstr>Period 3: Create the data</vt:lpstr>
      <vt:lpstr>Period 3: Using Trino to view the data</vt:lpstr>
      <vt:lpstr>Period 4: Create the data</vt:lpstr>
      <vt:lpstr>Period 4: Create the data</vt:lpstr>
      <vt:lpstr>Period 4: Using Trino to view the data</vt:lpstr>
      <vt:lpstr>Period 5</vt:lpstr>
      <vt:lpstr>Rollback Object Storage to end of Period 2</vt:lpstr>
      <vt:lpstr>Rollback Object Storage to Period 2</vt:lpstr>
      <vt:lpstr>Rollback Object Storage to Period 2</vt:lpstr>
      <vt:lpstr>Option 1: Rollback Hive Metastore to Snapshot A</vt:lpstr>
      <vt:lpstr>Option 1: Rollback Hive Metastore to Snapshot A</vt:lpstr>
      <vt:lpstr>Option 1: Rollback Hive Metastore to Snapshot A</vt:lpstr>
      <vt:lpstr>Option 2: Rollback Hive Metastore to Snapshot B</vt:lpstr>
      <vt:lpstr>Option 2: Rollback Hive Metastore to Snapshot B</vt:lpstr>
      <vt:lpstr>Option 2: Rollback Hive Metastore to Snapshot B</vt:lpstr>
      <vt:lpstr>Comparision</vt:lpstr>
      <vt:lpstr>Place key message here 54pt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>Accenture PowerPoint Template 16x9 Arial</dc:subject>
  <dc:creator>Schmutz Guido</dc:creator>
  <cp:lastModifiedBy>Schmutz Guido</cp:lastModifiedBy>
  <cp:revision>1</cp:revision>
  <cp:lastPrinted>2020-11-17T04:05:48Z</cp:lastPrinted>
  <dcterms:created xsi:type="dcterms:W3CDTF">2025-06-26T10:09:54Z</dcterms:created>
  <dcterms:modified xsi:type="dcterms:W3CDTF">2025-06-30T11:53:54Z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0x0101003804842FB6BBB84D87E51F3014FC2687</vt:lpwstr>
  </property>
  <property fmtid="{D5CDD505-2E9C-101B-9397-08002B2CF9AE}" pid="3" name="MediaServiceImageTags">
    <vt:lpwstr/>
  </property>
</Properties>
</file>