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810D-698F-41DF-BCD0-10A66CC5B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C501C-2049-4493-963F-BFC316D1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5464-D258-4155-A760-52B525CC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64FC-FF89-464E-B3DD-52EED25F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C996-01E6-4219-8D34-2A09E08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4769-9867-46BF-A292-55EB77D4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0C23-E719-47F1-B032-B37201B96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44FC-48CB-4DF1-A352-DD3F955C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2632-9544-4807-905C-643A404F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8362-9E32-4BDD-9353-F7203130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48811-72C7-460D-B02D-72FEC8DA0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3CDB4-E215-442B-9598-2F4DA36E7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A908-8D4A-41C2-BC72-B149AAB6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8F52-2685-41E7-AA43-8FC72640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B114-7BBF-4EC2-B4E7-6E8D97E5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159E-6FC2-46BB-BEF0-88DA0945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D706-D2E2-4341-A9A2-9803619B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9989-D794-42A9-A33C-67B31C45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CE8C-7C21-450C-9C26-A5366DB0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C610-21E8-4CCD-B34F-5E5EE3F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1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7E2C-0BC6-4101-B760-B95C3DBC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4C1FD-FFD7-43C5-B9D3-2BEFE60FC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5D52-558A-49F9-872C-72F7C94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15D0-92E7-4E5C-8C2C-7DF9A7D7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CA64-B3E4-4629-A7AA-3146ACE7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903C-074C-4575-B602-C208520E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FACC-B6EA-4689-B1F3-96B55D5B1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BD43E-2B8D-417B-B1BF-D2252D83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008FD-724A-4923-93DD-2C3AAD5C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AA345-A3AD-43D1-833F-BF68A515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0B796-91B9-492D-9B7A-2B7A00B4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867E-0E31-4C33-9F74-76370AEA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120E7-F27A-4722-8828-590DC5B6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D3ADD-50C2-44D5-BBF7-50702A64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7BF71-8587-4A1F-9362-5A27041CB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05659-AB4D-438D-96EB-AA30F6D67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8607-7C05-4CBD-A92F-BB864522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491F5-F9A2-4662-A552-EAC3527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8BFBD-A884-473A-BC5D-4FC20F48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7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AA9D-DB42-460E-B617-B4D05039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D38BE-1221-4A0C-804A-DD730513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66132-D956-4923-97FA-97B20428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070C-06D4-4DC1-9670-508E4C30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8B386-D468-4A1A-8E76-A66A37C6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D9915-EF9F-4EFD-8344-ED55328A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459CC-3ECF-4AF8-85B9-BAE04545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6FFE-8E03-4695-874C-C5E00035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11CD-9FA8-4EE0-967D-AC368F6E4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F212B-CB95-40B2-A3C7-4CC2D4B6A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7246-24D9-45B4-BF5A-A878ECC6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C12E6-FD54-4DAD-A72A-52D3FAB9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A0419-B90B-49C7-A4EF-9EF4AA97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3057-8CF5-4B8D-B3DB-955AB16C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EBB27-6497-4FA7-B058-E9AB363A9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B7B8B-E88B-43E8-81B5-AE88AEA8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48F22-889A-4F3A-949E-524ADF20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2B5B-160C-4D80-8DE9-6632191A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10F0E-D61A-49CA-BF9F-179FCF7E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9676B-6A1B-434B-9697-0049758F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9B78-4C14-475C-B311-30510A3C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2833-BCF0-409A-B290-C2ABE5D82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E887-1120-4E2D-BAA0-498F2A68E88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12FA-899C-4938-B7F4-7FBBAE2DB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E39F-1975-420B-B08B-25B7FBEA4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EF4E-23D9-4A88-8723-E13AADEB4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82D759-69DD-402C-804F-45CB26B051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569" r="24456" b="11569"/>
          <a:stretch/>
        </p:blipFill>
        <p:spPr>
          <a:xfrm>
            <a:off x="3910899" y="1425387"/>
            <a:ext cx="4977608" cy="1507045"/>
          </a:xfrm>
          <a:prstGeom prst="rect">
            <a:avLst/>
          </a:prstGeom>
        </p:spPr>
      </p:pic>
      <p:pic>
        <p:nvPicPr>
          <p:cNvPr id="1026" name="Picture 2" descr="Image result for halloween clipart">
            <a:extLst>
              <a:ext uri="{FF2B5EF4-FFF2-40B4-BE49-F238E27FC236}">
                <a16:creationId xmlns:a16="http://schemas.microsoft.com/office/drawing/2014/main" id="{14528B4B-C9BF-493D-9021-BEFE2B5E6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13" y="4021384"/>
            <a:ext cx="435994" cy="4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FBEE64-FC37-431B-A9A0-BA12FD8097A1}"/>
              </a:ext>
            </a:extLst>
          </p:cNvPr>
          <p:cNvCxnSpPr/>
          <p:nvPr/>
        </p:nvCxnSpPr>
        <p:spPr>
          <a:xfrm>
            <a:off x="3764056" y="2711823"/>
            <a:ext cx="5289177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F52858-8FFF-49D2-953D-D22A1A646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6164" y="2849936"/>
            <a:ext cx="2295843" cy="12110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FCADC-B117-419A-9788-74E04055D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689" y="2849936"/>
            <a:ext cx="1179699" cy="1153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CC4E4A-39B9-44AE-92C2-FF21EC2CB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056" y="3981757"/>
            <a:ext cx="5334462" cy="79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BCCAF5-23E2-4EC0-AE10-0CB7C5FBC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022416" y="4402637"/>
            <a:ext cx="3522647" cy="52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F591A5-D730-45E5-9ACA-1E18D91609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4849" y="2667482"/>
            <a:ext cx="54869" cy="3517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81EF47-C473-426F-ADB8-F99B42A38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619" y="2239215"/>
            <a:ext cx="2247900" cy="3724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9F58A4-8484-49E4-9F20-389D26CE98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9300" y="2008775"/>
            <a:ext cx="1932049" cy="3945964"/>
          </a:xfrm>
          <a:prstGeom prst="rect">
            <a:avLst/>
          </a:prstGeom>
        </p:spPr>
      </p:pic>
      <p:pic>
        <p:nvPicPr>
          <p:cNvPr id="18" name="halloween 1">
            <a:hlinkClick r:id="" action="ppaction://media"/>
            <a:extLst>
              <a:ext uri="{FF2B5EF4-FFF2-40B4-BE49-F238E27FC236}">
                <a16:creationId xmlns:a16="http://schemas.microsoft.com/office/drawing/2014/main" id="{0EFD04B9-F684-465D-BC0B-5E36A4B53B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893081" y="52056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25096"/>
      </p:ext>
    </p:extLst>
  </p:cSld>
  <p:clrMapOvr>
    <a:masterClrMapping/>
  </p:clrMapOvr>
  <p:transition spd="slow" advClick="0" advTm="26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5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sh register clipart">
            <a:extLst>
              <a:ext uri="{FF2B5EF4-FFF2-40B4-BE49-F238E27FC236}">
                <a16:creationId xmlns:a16="http://schemas.microsoft.com/office/drawing/2014/main" id="{B939BE49-60AB-4BC0-AE6E-067F97E7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3191" y="2200835"/>
            <a:ext cx="1183341" cy="118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1BE4F5-2BFE-4DC0-9668-16E9C054A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956196">
            <a:off x="7294574" y="2839405"/>
            <a:ext cx="3077235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832F31-3F39-4A8B-AEF1-ADECC73D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956196">
            <a:off x="8453976" y="3099381"/>
            <a:ext cx="3077235" cy="4571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B86FB7-77CA-4C7B-BCDE-C9051C8F4A6A}"/>
              </a:ext>
            </a:extLst>
          </p:cNvPr>
          <p:cNvCxnSpPr>
            <a:cxnSpLocks/>
          </p:cNvCxnSpPr>
          <p:nvPr/>
        </p:nvCxnSpPr>
        <p:spPr>
          <a:xfrm>
            <a:off x="8475158" y="4327949"/>
            <a:ext cx="1159402" cy="2599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E5EF165-E450-43E7-AD7E-B58CC138C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1804" y="1397047"/>
            <a:ext cx="1188823" cy="298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8E4C0-B592-4EB6-B859-261A55840C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7871" y="1066808"/>
            <a:ext cx="1932599" cy="39444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AE3DC-8F8F-433E-AB8F-3580F95C5503}"/>
              </a:ext>
            </a:extLst>
          </p:cNvPr>
          <p:cNvCxnSpPr/>
          <p:nvPr/>
        </p:nvCxnSpPr>
        <p:spPr>
          <a:xfrm>
            <a:off x="8615082" y="4368796"/>
            <a:ext cx="0" cy="7769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6811CA-5A0B-46D1-A0D6-652AD51BD9EF}"/>
              </a:ext>
            </a:extLst>
          </p:cNvPr>
          <p:cNvCxnSpPr/>
          <p:nvPr/>
        </p:nvCxnSpPr>
        <p:spPr>
          <a:xfrm>
            <a:off x="9538447" y="4552573"/>
            <a:ext cx="0" cy="7769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E9BF71-FFB4-4477-8748-981F768E7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597" y="1286987"/>
            <a:ext cx="2247900" cy="3724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0BB40F-E2EF-4335-A79F-CD35610CD9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40" t="10662" r="68757" b="14923"/>
          <a:stretch/>
        </p:blipFill>
        <p:spPr>
          <a:xfrm>
            <a:off x="7181496" y="2857781"/>
            <a:ext cx="1293662" cy="1120589"/>
          </a:xfrm>
          <a:prstGeom prst="rect">
            <a:avLst/>
          </a:prstGeom>
        </p:spPr>
      </p:pic>
      <p:pic>
        <p:nvPicPr>
          <p:cNvPr id="14" name="halloween 2">
            <a:hlinkClick r:id="" action="ppaction://media"/>
            <a:extLst>
              <a:ext uri="{FF2B5EF4-FFF2-40B4-BE49-F238E27FC236}">
                <a16:creationId xmlns:a16="http://schemas.microsoft.com/office/drawing/2014/main" id="{BE7ABB82-ED47-405C-96C2-250C7AFD5C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40681" y="272210"/>
            <a:ext cx="244475" cy="24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9E5F88-79D8-46D0-8E4D-FD76504AA6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4861" y="5341501"/>
            <a:ext cx="1487553" cy="1487553"/>
          </a:xfrm>
          <a:prstGeom prst="rect">
            <a:avLst/>
          </a:prstGeom>
        </p:spPr>
      </p:pic>
      <p:sp>
        <p:nvSpPr>
          <p:cNvPr id="17" name="Rectangle 17">
            <a:extLst>
              <a:ext uri="{FF2B5EF4-FFF2-40B4-BE49-F238E27FC236}">
                <a16:creationId xmlns:a16="http://schemas.microsoft.com/office/drawing/2014/main" id="{70B27844-CC73-4EA3-9392-DE112755B854}"/>
              </a:ext>
            </a:extLst>
          </p:cNvPr>
          <p:cNvSpPr/>
          <p:nvPr/>
        </p:nvSpPr>
        <p:spPr>
          <a:xfrm>
            <a:off x="1522716" y="5656132"/>
            <a:ext cx="8139953" cy="1096736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“Frankenstein bought all the pumpkins, am I right?” </a:t>
            </a:r>
          </a:p>
        </p:txBody>
      </p:sp>
    </p:spTree>
    <p:extLst>
      <p:ext uri="{BB962C8B-B14F-4D97-AF65-F5344CB8AC3E}">
        <p14:creationId xmlns:p14="http://schemas.microsoft.com/office/powerpoint/2010/main" val="3753842628"/>
      </p:ext>
    </p:extLst>
  </p:cSld>
  <p:clrMapOvr>
    <a:masterClrMapping/>
  </p:clrMapOvr>
  <p:transition spd="slow" advClick="0" advTm="26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2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727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Office PowerPoint</Application>
  <PresentationFormat>Widescreen</PresentationFormat>
  <Paragraphs>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Lazbin</dc:creator>
  <cp:lastModifiedBy>Sarah Lazbin</cp:lastModifiedBy>
  <cp:revision>5</cp:revision>
  <dcterms:created xsi:type="dcterms:W3CDTF">2017-06-26T23:02:56Z</dcterms:created>
  <dcterms:modified xsi:type="dcterms:W3CDTF">2017-06-26T23:43:00Z</dcterms:modified>
</cp:coreProperties>
</file>