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BC6A-1DD6-4EC4-9DC8-CA982F3AB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6DC38-5D56-4799-8636-AA2D6D688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BB9C-2E59-45BC-920F-C3779CC2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3A53-BD7E-423E-852E-E7E1675A8373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18BA4-2EE9-43A4-8FA4-B6679D6C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5433A-AF97-4718-B847-DF5566EC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34DC-913C-4D61-A4CE-A6C0AA76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0037-532C-4132-945F-15B82910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EA843-1197-4F18-B26C-A790CF273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2347-5776-42FB-A57B-D726D367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3A53-BD7E-423E-852E-E7E1675A8373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6A37-EF95-4568-9E4C-BE864AA7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BA89C-ADD2-4418-80CF-EA3837EF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34DC-913C-4D61-A4CE-A6C0AA76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27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48F7D-9EC6-4E2A-8957-2F293D5BE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53967-BFB1-41E0-8420-424A824D3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BA3B-B3E1-4F6D-938C-FB427032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3A53-BD7E-423E-852E-E7E1675A8373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A4AEC-8CD0-4749-814D-364173B4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1B7B5-50CF-432F-BC42-4BA4324C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34DC-913C-4D61-A4CE-A6C0AA76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96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6E5A-4D9C-41A8-B897-C5F65539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700D-78BB-4421-8173-471B0CD4E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FEECC-B59B-4B6A-933B-9DA04076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3A53-BD7E-423E-852E-E7E1675A8373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96246-1D1C-48AC-A2CA-60C5D5BC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E4C21-38D2-472C-AE46-F756374E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34DC-913C-4D61-A4CE-A6C0AA76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5E79-E44C-4DD6-89F0-8DC1CF11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DAD4D-2BA7-448B-97AA-507AAA8DF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0125D-3CBE-4466-B6CF-512F2CB6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3A53-BD7E-423E-852E-E7E1675A8373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A39E1-6033-4E54-AC84-33967521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F1EA7-AA9E-4B68-B091-ED959596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34DC-913C-4D61-A4CE-A6C0AA76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6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E7D2-5894-4215-B3B3-B2E2568E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FBA93-40E3-4DFB-9D90-C5E798FE2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21CF8-8D26-455D-8399-28434D290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3E0F6-CA02-4BAF-A810-2113432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3A53-BD7E-423E-852E-E7E1675A8373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2A800-6940-4BAD-A38D-2A7E430B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D4DEA-BCB8-4DCD-84E1-31709C8F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34DC-913C-4D61-A4CE-A6C0AA76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461C-332E-4EFB-A614-B0CFEC43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4C012-07CC-4D20-9EB7-CA6D9A01F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E56C4-DAD4-4F81-9D68-05535E1BA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9B5F1-7403-4ED8-ADC5-934A4EE3D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41BB0-4A36-4480-8CB2-21570021D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5066B-E78F-4202-91D8-BE5D1E8B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3A53-BD7E-423E-852E-E7E1675A8373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F9F7F-0F53-42D1-84F8-BA2FD5CD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B9E74-EA24-42EA-86C9-7405E3E3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34DC-913C-4D61-A4CE-A6C0AA76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9970-EDAF-4468-B18C-1EFACD67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228AC-B908-4B41-B294-CD916D18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3A53-BD7E-423E-852E-E7E1675A8373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35107-2FB3-4D42-9A23-D7AD1EB4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7D81C-572A-48D6-919E-ACD7C296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34DC-913C-4D61-A4CE-A6C0AA76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3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F54AC-49B4-40BA-B038-7579D053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3A53-BD7E-423E-852E-E7E1675A8373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D5C09-3D12-46B8-A6C9-4A2002AB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BF05F-4D2D-4A3F-84F9-EB26AA67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34DC-913C-4D61-A4CE-A6C0AA76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31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227C-7EDB-4AD9-AFA3-111F12A1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27C8-291B-404E-8174-F7772890D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CE4D2-C1DF-413C-BCCB-1318780BB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EADBA-E1EF-4521-B009-58C7FD07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3A53-BD7E-423E-852E-E7E1675A8373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7F588-24FA-49AA-9C5A-1AFC4341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15FF0-81B5-48BB-BA13-DCBA726B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34DC-913C-4D61-A4CE-A6C0AA76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90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8232-E304-4E72-9DBA-B9AAC30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9DA79-1BB5-4C5D-88A8-BECE6AEFA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6673D-B141-4E4B-9311-2BF45D4E5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FCFC5-8F09-4B20-8D0F-BE4D8FC8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3A53-BD7E-423E-852E-E7E1675A8373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98B98-5312-4075-B5B7-281565A2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955F3-7395-4A56-B602-4B7B0827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34DC-913C-4D61-A4CE-A6C0AA76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09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94112-4963-49C2-BB3F-8E94D7AF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0A24-9A92-46C4-A04B-6167DA3C1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33F40-A7DD-43B8-89B3-C919667DD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E3A53-BD7E-423E-852E-E7E1675A8373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237BE-84A8-4C0F-81EA-D6EF54640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4162-7C3B-43FF-AF02-A12BB1ACE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E34DC-913C-4D61-A4CE-A6C0AA76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9F2B875-0C93-4E18-8F17-15A3C8835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82" y="739587"/>
            <a:ext cx="5443882" cy="30440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03A777-093C-4E39-BC97-1FCFAAA160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928" y="2357718"/>
            <a:ext cx="1248104" cy="228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2DD3E0-3410-41F9-8401-0B6F5722A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32" y="2357718"/>
            <a:ext cx="1422150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CCAE98D-CA71-4A46-9DC7-647F7F3563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1" y="2357718"/>
            <a:ext cx="1317093" cy="2286000"/>
          </a:xfrm>
          <a:prstGeom prst="rect">
            <a:avLst/>
          </a:prstGeom>
        </p:spPr>
      </p:pic>
      <p:pic>
        <p:nvPicPr>
          <p:cNvPr id="20" name="girls 1">
            <a:hlinkClick r:id="" action="ppaction://media"/>
            <a:extLst>
              <a:ext uri="{FF2B5EF4-FFF2-40B4-BE49-F238E27FC236}">
                <a16:creationId xmlns:a16="http://schemas.microsoft.com/office/drawing/2014/main" id="{39C3114D-8D46-48FF-B779-B112CF3522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48610" y="315434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53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27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xit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7333A1-5C72-42EB-94F9-13FF6F5E3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02" y="2543701"/>
            <a:ext cx="1248103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0A144-95BE-40E3-AC99-8CE306FF7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" y="2543701"/>
            <a:ext cx="1317093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E815C9-2DA6-4C3C-B481-4CA0BB55C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60" y="2543701"/>
            <a:ext cx="142215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39E14C-6445-4A99-9EA0-BCC768D46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518" y="844167"/>
            <a:ext cx="1752587" cy="1566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BA91ED-B1D3-4783-933E-B0E1325EE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12" y="312405"/>
            <a:ext cx="4281765" cy="13969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84100A-8142-43DF-BB2B-EB6725862A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59" y="3686701"/>
            <a:ext cx="33718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4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DBA91ED-B1D3-4783-933E-B0E1325EE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12" y="312405"/>
            <a:ext cx="4281765" cy="1396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7333A1-5C72-42EB-94F9-13FF6F5E39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998" y="2543701"/>
            <a:ext cx="1248103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0A144-95BE-40E3-AC99-8CE306FF75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4" y="2543701"/>
            <a:ext cx="1317093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E815C9-2DA6-4C3C-B481-4CA0BB55C9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670" y="2543701"/>
            <a:ext cx="142215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39E14C-6445-4A99-9EA0-BCC768D465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518" y="844167"/>
            <a:ext cx="1752587" cy="15663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84100A-8142-43DF-BB2B-EB6725862A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59" y="3686701"/>
            <a:ext cx="3371850" cy="2590800"/>
          </a:xfrm>
          <a:prstGeom prst="rect">
            <a:avLst/>
          </a:prstGeom>
        </p:spPr>
      </p:pic>
      <p:pic>
        <p:nvPicPr>
          <p:cNvPr id="2" name="girls 2">
            <a:hlinkClick r:id="" action="ppaction://media"/>
            <a:extLst>
              <a:ext uri="{FF2B5EF4-FFF2-40B4-BE49-F238E27FC236}">
                <a16:creationId xmlns:a16="http://schemas.microsoft.com/office/drawing/2014/main" id="{EB257839-C382-4A1C-BC05-BB0E70156E8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973763" y="3306763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03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6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0 L 0.27149 -0.244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68" y="-12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0 L 0.2168 -0.249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0 L 0.2375 -0.249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DBA91ED-B1D3-4783-933E-B0E1325EE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12" y="312405"/>
            <a:ext cx="4281765" cy="1396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7333A1-5C72-42EB-94F9-13FF6F5E39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74" y="844167"/>
            <a:ext cx="1248103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0A144-95BE-40E3-AC99-8CE306FF75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65" y="798217"/>
            <a:ext cx="1317093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E815C9-2DA6-4C3C-B481-4CA0BB55C9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358" y="844167"/>
            <a:ext cx="142215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39E14C-6445-4A99-9EA0-BCC768D465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518" y="844167"/>
            <a:ext cx="1752587" cy="15663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84100A-8142-43DF-BB2B-EB6725862A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59" y="3686701"/>
            <a:ext cx="3371850" cy="2590800"/>
          </a:xfrm>
          <a:prstGeom prst="rect">
            <a:avLst/>
          </a:prstGeom>
        </p:spPr>
      </p:pic>
      <p:pic>
        <p:nvPicPr>
          <p:cNvPr id="4" name="girls 3">
            <a:hlinkClick r:id="" action="ppaction://media"/>
            <a:extLst>
              <a:ext uri="{FF2B5EF4-FFF2-40B4-BE49-F238E27FC236}">
                <a16:creationId xmlns:a16="http://schemas.microsoft.com/office/drawing/2014/main" id="{9F4CA49C-6A28-4782-A21B-2CA69869C3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973763" y="3306763"/>
            <a:ext cx="244475" cy="244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D62DF-4FED-445F-9890-EA7CE9F6FB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3359" y="5311860"/>
            <a:ext cx="1487553" cy="1487553"/>
          </a:xfrm>
          <a:prstGeom prst="rect">
            <a:avLst/>
          </a:prstGeom>
        </p:spPr>
      </p:pic>
      <p:sp>
        <p:nvSpPr>
          <p:cNvPr id="12" name="Rectangle 17">
            <a:extLst>
              <a:ext uri="{FF2B5EF4-FFF2-40B4-BE49-F238E27FC236}">
                <a16:creationId xmlns:a16="http://schemas.microsoft.com/office/drawing/2014/main" id="{AF87E5CF-EAA6-4E36-B67E-2B2560FA5074}"/>
              </a:ext>
            </a:extLst>
          </p:cNvPr>
          <p:cNvSpPr/>
          <p:nvPr/>
        </p:nvSpPr>
        <p:spPr>
          <a:xfrm>
            <a:off x="1303713" y="5606182"/>
            <a:ext cx="7006185" cy="1096736"/>
          </a:xfrm>
          <a:custGeom>
            <a:avLst/>
            <a:gdLst>
              <a:gd name="connsiteX0" fmla="*/ 0 w 5868537"/>
              <a:gd name="connsiteY0" fmla="*/ 0 h 1696653"/>
              <a:gd name="connsiteX1" fmla="*/ 5868537 w 5868537"/>
              <a:gd name="connsiteY1" fmla="*/ 0 h 1696653"/>
              <a:gd name="connsiteX2" fmla="*/ 5868537 w 5868537"/>
              <a:gd name="connsiteY2" fmla="*/ 1696653 h 1696653"/>
              <a:gd name="connsiteX3" fmla="*/ 0 w 5868537"/>
              <a:gd name="connsiteY3" fmla="*/ 1696653 h 1696653"/>
              <a:gd name="connsiteX4" fmla="*/ 0 w 5868537"/>
              <a:gd name="connsiteY4" fmla="*/ 0 h 1696653"/>
              <a:gd name="connsiteX0" fmla="*/ 0 w 6346209"/>
              <a:gd name="connsiteY0" fmla="*/ 0 h 1696653"/>
              <a:gd name="connsiteX1" fmla="*/ 6346209 w 6346209"/>
              <a:gd name="connsiteY1" fmla="*/ 504967 h 1696653"/>
              <a:gd name="connsiteX2" fmla="*/ 5868537 w 6346209"/>
              <a:gd name="connsiteY2" fmla="*/ 1696653 h 1696653"/>
              <a:gd name="connsiteX3" fmla="*/ 0 w 6346209"/>
              <a:gd name="connsiteY3" fmla="*/ 1696653 h 1696653"/>
              <a:gd name="connsiteX4" fmla="*/ 0 w 6346209"/>
              <a:gd name="connsiteY4" fmla="*/ 0 h 1696653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868537 w 6346209"/>
              <a:gd name="connsiteY2" fmla="*/ 119168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149108 h 1299851"/>
              <a:gd name="connsiteX1" fmla="*/ 6346209 w 6346209"/>
              <a:gd name="connsiteY1" fmla="*/ 108165 h 1299851"/>
              <a:gd name="connsiteX2" fmla="*/ 5677468 w 6346209"/>
              <a:gd name="connsiteY2" fmla="*/ 1177021 h 1299851"/>
              <a:gd name="connsiteX3" fmla="*/ 0 w 6346209"/>
              <a:gd name="connsiteY3" fmla="*/ 1299851 h 1299851"/>
              <a:gd name="connsiteX4" fmla="*/ 559558 w 6346209"/>
              <a:gd name="connsiteY4" fmla="*/ 149108 h 1299851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311628 w 6098279"/>
              <a:gd name="connsiteY0" fmla="*/ 250805 h 1358302"/>
              <a:gd name="connsiteX1" fmla="*/ 6098279 w 6098279"/>
              <a:gd name="connsiteY1" fmla="*/ 209862 h 1358302"/>
              <a:gd name="connsiteX2" fmla="*/ 5429538 w 6098279"/>
              <a:gd name="connsiteY2" fmla="*/ 1278718 h 1358302"/>
              <a:gd name="connsiteX3" fmla="*/ 38673 w 6098279"/>
              <a:gd name="connsiteY3" fmla="*/ 1292366 h 1358302"/>
              <a:gd name="connsiteX4" fmla="*/ 311628 w 6098279"/>
              <a:gd name="connsiteY4" fmla="*/ 250805 h 1358302"/>
              <a:gd name="connsiteX0" fmla="*/ 311628 w 6098279"/>
              <a:gd name="connsiteY0" fmla="*/ 250805 h 1408583"/>
              <a:gd name="connsiteX1" fmla="*/ 6098279 w 6098279"/>
              <a:gd name="connsiteY1" fmla="*/ 209862 h 1408583"/>
              <a:gd name="connsiteX2" fmla="*/ 5429538 w 6098279"/>
              <a:gd name="connsiteY2" fmla="*/ 1278718 h 1408583"/>
              <a:gd name="connsiteX3" fmla="*/ 38673 w 6098279"/>
              <a:gd name="connsiteY3" fmla="*/ 1292366 h 1408583"/>
              <a:gd name="connsiteX4" fmla="*/ 311628 w 6098279"/>
              <a:gd name="connsiteY4" fmla="*/ 250805 h 1408583"/>
              <a:gd name="connsiteX0" fmla="*/ 418279 w 6204930"/>
              <a:gd name="connsiteY0" fmla="*/ 250805 h 1408583"/>
              <a:gd name="connsiteX1" fmla="*/ 6204930 w 6204930"/>
              <a:gd name="connsiteY1" fmla="*/ 209862 h 1408583"/>
              <a:gd name="connsiteX2" fmla="*/ 5536189 w 6204930"/>
              <a:gd name="connsiteY2" fmla="*/ 1278718 h 1408583"/>
              <a:gd name="connsiteX3" fmla="*/ 145324 w 6204930"/>
              <a:gd name="connsiteY3" fmla="*/ 1292366 h 1408583"/>
              <a:gd name="connsiteX4" fmla="*/ 418279 w 6204930"/>
              <a:gd name="connsiteY4" fmla="*/ 250805 h 14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930" h="1408583">
                <a:moveTo>
                  <a:pt x="418279" y="250805"/>
                </a:moveTo>
                <a:cubicBezTo>
                  <a:pt x="2197038" y="-104037"/>
                  <a:pt x="4412523" y="-49445"/>
                  <a:pt x="6204930" y="209862"/>
                </a:cubicBezTo>
                <a:cubicBezTo>
                  <a:pt x="5982016" y="566147"/>
                  <a:pt x="5909228" y="1113502"/>
                  <a:pt x="5536189" y="1278718"/>
                </a:cubicBezTo>
                <a:cubicBezTo>
                  <a:pt x="3657348" y="1469786"/>
                  <a:pt x="1833096" y="1428844"/>
                  <a:pt x="145324" y="1292366"/>
                </a:cubicBezTo>
                <a:cubicBezTo>
                  <a:pt x="17945" y="977024"/>
                  <a:pt x="-204968" y="648034"/>
                  <a:pt x="418279" y="25080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“Every girl didn’t ride the merry-go-round.”</a:t>
            </a:r>
          </a:p>
        </p:txBody>
      </p:sp>
    </p:spTree>
    <p:extLst>
      <p:ext uri="{BB962C8B-B14F-4D97-AF65-F5344CB8AC3E}">
        <p14:creationId xmlns:p14="http://schemas.microsoft.com/office/powerpoint/2010/main" val="2696995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8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7318 0.19468 L 4.16667E-7 -4.81481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97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7 -1.85185E-6 L -4.16667E-7 0.00023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707 0.46945 L 3.125E-6 -4.81481E-6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-2347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</Words>
  <Application>Microsoft Office PowerPoint</Application>
  <PresentationFormat>Widescreen</PresentationFormat>
  <Paragraphs>1</Paragraphs>
  <Slides>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Lazbin</dc:creator>
  <cp:lastModifiedBy>Sarah Lazbin</cp:lastModifiedBy>
  <cp:revision>10</cp:revision>
  <dcterms:created xsi:type="dcterms:W3CDTF">2017-06-25T22:52:06Z</dcterms:created>
  <dcterms:modified xsi:type="dcterms:W3CDTF">2017-06-26T01:26:22Z</dcterms:modified>
</cp:coreProperties>
</file>