
<file path=[Content_Types].xml><?xml version="1.0" encoding="utf-8"?>
<Types xmlns="http://schemas.openxmlformats.org/package/2006/content-types">
  <Default Extension="png" ContentType="image/png"/>
  <Default Extension="m4a" ContentType="audio/mp4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4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B782-370E-499B-9A2F-5FE624ACF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B445-A9F0-4584-BBB4-2B79D0EE0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1FD33-117A-4297-90EC-F693BDCF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E836-2580-47FB-8AC6-6A4BCC09AB8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6554-17E3-4B1A-93B0-B54D2A2A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BDD2-F974-4089-9B1B-617103F1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25A9-FC9B-43A3-B955-6DF664BA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0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"/>
    </mc:Choice>
    <mc:Fallback>
      <p:transition advClick="0" advTm="1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10EF-9FDC-46BF-8883-8EB67E12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A116E-8D11-49B5-8D36-4C87B7ED6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E9CAF-F0B1-4E0E-9ECC-902F93ED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E836-2580-47FB-8AC6-6A4BCC09AB8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EEB5-3DE4-4749-BDAD-6735C355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DA46-37F1-4E32-807B-8D24A6BA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25A9-FC9B-43A3-B955-6DF664BA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2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"/>
    </mc:Choice>
    <mc:Fallback>
      <p:transition advClick="0" advTm="1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C065D-D964-4B9D-B170-3507E8CF4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DD47A-F106-450E-8654-8799663A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499C3-0593-4FF1-AE7A-36F767EB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E836-2580-47FB-8AC6-6A4BCC09AB8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945E9-4BD2-4448-AEB6-1E028AC5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B267-A9F0-4728-A655-0BDB87D3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25A9-FC9B-43A3-B955-6DF664BA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"/>
    </mc:Choice>
    <mc:Fallback>
      <p:transition advClick="0" advTm="1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5172-D3CC-4794-8652-4017DC34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4496E-0787-4A08-883E-34C3119A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9D3EC-DD7C-4672-8FC1-DC082A71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E836-2580-47FB-8AC6-6A4BCC09AB8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B5B92-D938-4774-90D2-B296B03F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BF246-0182-4ABC-8D37-18196852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25A9-FC9B-43A3-B955-6DF664BA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"/>
    </mc:Choice>
    <mc:Fallback>
      <p:transition advClick="0" advTm="1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B4E1-A527-433E-8F09-101C3421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EA85B-1960-44C0-9842-906C6670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E0637-4BD9-48F6-9C53-CE83D219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E836-2580-47FB-8AC6-6A4BCC09AB8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2868-AA97-4C85-86E5-67E31003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05DB9-7348-4A64-B97D-30FB0354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25A9-FC9B-43A3-B955-6DF664BA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"/>
    </mc:Choice>
    <mc:Fallback>
      <p:transition advClick="0" advTm="1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2900-576F-4A4E-83EB-E53E2B58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82C0-190F-47B8-956D-295E8E335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EFDD1-440B-4F30-8476-FD9AA552F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7399F-24F5-4F32-90C7-543518D7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E836-2580-47FB-8AC6-6A4BCC09AB8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1255F-B424-4401-AC54-19D05AF5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44249-29C7-4560-8DFA-44A409C4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25A9-FC9B-43A3-B955-6DF664BA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"/>
    </mc:Choice>
    <mc:Fallback>
      <p:transition advClick="0" advTm="1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C49F-333B-4145-9677-E033DEB2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F220D-3DD3-4B9B-9BAB-66AB3DB9B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35E52-41E3-4215-B932-D38DBB999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B51C9-6C00-423B-8DF2-ACF4BED86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97439-5E9A-4C39-9684-4506DF6B5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9A89E-2936-4878-B91D-BDEBCDE1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E836-2580-47FB-8AC6-6A4BCC09AB8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D4EF5-ED59-4B93-980D-89AB6B3D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808D8-BCCB-4564-BA78-F26F7699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25A9-FC9B-43A3-B955-6DF664BA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60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"/>
    </mc:Choice>
    <mc:Fallback>
      <p:transition advClick="0" advTm="1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EB55-1F0F-4926-8311-89C0D7A7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B1AA2-D62A-4F48-9AB1-07AD9FB3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E836-2580-47FB-8AC6-6A4BCC09AB8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CC025-3BF1-4B76-8065-19C2C601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BBFDB-9775-4673-8522-D5DFAA27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25A9-FC9B-43A3-B955-6DF664BA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"/>
    </mc:Choice>
    <mc:Fallback>
      <p:transition advClick="0" advTm="1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98A72-D6E5-4D4F-B112-9B32F4D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E836-2580-47FB-8AC6-6A4BCC09AB8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052E7-EFC0-4095-B772-50E67589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E51EF-366E-4F28-A823-02030BCE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25A9-FC9B-43A3-B955-6DF664BA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3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"/>
    </mc:Choice>
    <mc:Fallback>
      <p:transition advClick="0" advTm="1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58AB-FF5A-4E0D-87B6-F6A0BDCB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4B27-1444-436B-9B88-42F3C3A27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512FB-5D1F-43B5-B2B9-F2CA84112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1BF73-35AB-469B-A389-B86D7A08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E836-2580-47FB-8AC6-6A4BCC09AB8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50664-1C2F-45F3-9005-2BE79090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0A426-75E6-4F63-B422-200F272B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25A9-FC9B-43A3-B955-6DF664BA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84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"/>
    </mc:Choice>
    <mc:Fallback>
      <p:transition advClick="0" advTm="1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3977-1AFB-44F0-B279-79F9C415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5D6D8-A944-4790-A891-0290B9C65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B0292-E5DC-41C2-9F8F-59BE71C16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36047-FB50-4E28-A262-085DEDEF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E836-2580-47FB-8AC6-6A4BCC09AB8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2587F-115E-4CAD-BD52-6BD3D15B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8811E-68AA-4338-AA32-22F92C6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25A9-FC9B-43A3-B955-6DF664BA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"/>
    </mc:Choice>
    <mc:Fallback>
      <p:transition advClick="0" advTm="1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E4F69-F0A8-455F-B292-1DB7D784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1808-B182-4CCE-AEF8-7CEF6FC3C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04F34-FD14-48AF-A854-2413F5B0D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E836-2580-47FB-8AC6-6A4BCC09AB8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60E3-7341-4AA6-9BFF-C9F587120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58366-AD5A-4B3F-BBB3-CAD224360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25A9-FC9B-43A3-B955-6DF664BA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4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 advClick="0" advTm="100"/>
    </mc:Choice>
    <mc:Fallback>
      <p:transition advClick="0" advTm="1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928857-DE0D-4B83-8C4B-8F253CAEB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96" y="1465868"/>
            <a:ext cx="4502772" cy="4802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597B4B-7794-4A45-86C0-CB6269C16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438" y="1465868"/>
            <a:ext cx="3402537" cy="4856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E9B7A4-568B-463D-8F29-DFB2B6F756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469" t="7983" r="14574" b="6516"/>
          <a:stretch/>
        </p:blipFill>
        <p:spPr>
          <a:xfrm>
            <a:off x="6436659" y="2191870"/>
            <a:ext cx="2120154" cy="2088777"/>
          </a:xfrm>
          <a:prstGeom prst="rect">
            <a:avLst/>
          </a:prstGeom>
        </p:spPr>
      </p:pic>
      <p:pic>
        <p:nvPicPr>
          <p:cNvPr id="12" name="cookie pizza 2">
            <a:hlinkClick r:id="" action="ppaction://media"/>
            <a:extLst>
              <a:ext uri="{FF2B5EF4-FFF2-40B4-BE49-F238E27FC236}">
                <a16:creationId xmlns:a16="http://schemas.microsoft.com/office/drawing/2014/main" id="{D13B10B4-6188-4E73-A245-7805C8A68D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973762" y="500811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77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"/>
    </mc:Choice>
    <mc:Fallback>
      <p:transition advClick="0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928857-DE0D-4B83-8C4B-8F253CAEB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6" y="1465868"/>
            <a:ext cx="4502772" cy="4802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597B4B-7794-4A45-86C0-CB6269C16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438" y="1465868"/>
            <a:ext cx="3402537" cy="4856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E9B7A4-568B-463D-8F29-DFB2B6F756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69" t="7983" r="14574" b="6516"/>
          <a:stretch/>
        </p:blipFill>
        <p:spPr>
          <a:xfrm>
            <a:off x="6436659" y="2191870"/>
            <a:ext cx="2120154" cy="208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15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"/>
    </mc:Choice>
    <mc:Fallback>
      <p:transition advClick="0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3.75E-6 7.40741E-7 L -0.14531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928857-DE0D-4B83-8C4B-8F253CAEB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6" y="1465868"/>
            <a:ext cx="4502772" cy="4802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597B4B-7794-4A45-86C0-CB6269C16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438" y="1465868"/>
            <a:ext cx="3402537" cy="4856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E9B7A4-568B-463D-8F29-DFB2B6F756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69" t="7983" r="14574" b="6516"/>
          <a:stretch/>
        </p:blipFill>
        <p:spPr>
          <a:xfrm>
            <a:off x="4706470" y="2191869"/>
            <a:ext cx="2120154" cy="208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80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"/>
    </mc:Choice>
    <mc:Fallback>
      <p:transition advClick="0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928857-DE0D-4B83-8C4B-8F253CAEB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6" y="1465868"/>
            <a:ext cx="4502772" cy="4802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E9B7A4-568B-463D-8F29-DFB2B6F75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69" t="7983" r="14574" b="6516"/>
          <a:stretch/>
        </p:blipFill>
        <p:spPr>
          <a:xfrm>
            <a:off x="4706470" y="2191869"/>
            <a:ext cx="2120154" cy="2088777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E6CEF7-B4C9-4DC7-8AED-4554B4692F87}"/>
              </a:ext>
            </a:extLst>
          </p:cNvPr>
          <p:cNvSpPr/>
          <p:nvPr/>
        </p:nvSpPr>
        <p:spPr>
          <a:xfrm>
            <a:off x="4466435" y="1752600"/>
            <a:ext cx="1300112" cy="2008094"/>
          </a:xfrm>
          <a:custGeom>
            <a:avLst/>
            <a:gdLst>
              <a:gd name="connsiteX0" fmla="*/ 1250577 w 1300112"/>
              <a:gd name="connsiteY0" fmla="*/ 224117 h 2008094"/>
              <a:gd name="connsiteX1" fmla="*/ 1250577 w 1300112"/>
              <a:gd name="connsiteY1" fmla="*/ 224117 h 2008094"/>
              <a:gd name="connsiteX2" fmla="*/ 1255059 w 1300112"/>
              <a:gd name="connsiteY2" fmla="*/ 277906 h 2008094"/>
              <a:gd name="connsiteX3" fmla="*/ 1264024 w 1300112"/>
              <a:gd name="connsiteY3" fmla="*/ 295835 h 2008094"/>
              <a:gd name="connsiteX4" fmla="*/ 1281953 w 1300112"/>
              <a:gd name="connsiteY4" fmla="*/ 394447 h 2008094"/>
              <a:gd name="connsiteX5" fmla="*/ 1290918 w 1300112"/>
              <a:gd name="connsiteY5" fmla="*/ 614082 h 2008094"/>
              <a:gd name="connsiteX6" fmla="*/ 1299883 w 1300112"/>
              <a:gd name="connsiteY6" fmla="*/ 779929 h 2008094"/>
              <a:gd name="connsiteX7" fmla="*/ 1295400 w 1300112"/>
              <a:gd name="connsiteY7" fmla="*/ 1008529 h 2008094"/>
              <a:gd name="connsiteX8" fmla="*/ 1286436 w 1300112"/>
              <a:gd name="connsiteY8" fmla="*/ 1053353 h 2008094"/>
              <a:gd name="connsiteX9" fmla="*/ 1268506 w 1300112"/>
              <a:gd name="connsiteY9" fmla="*/ 1151964 h 2008094"/>
              <a:gd name="connsiteX10" fmla="*/ 1259541 w 1300112"/>
              <a:gd name="connsiteY10" fmla="*/ 1447800 h 2008094"/>
              <a:gd name="connsiteX11" fmla="*/ 1250577 w 1300112"/>
              <a:gd name="connsiteY11" fmla="*/ 1465729 h 2008094"/>
              <a:gd name="connsiteX12" fmla="*/ 1232647 w 1300112"/>
              <a:gd name="connsiteY12" fmla="*/ 1510553 h 2008094"/>
              <a:gd name="connsiteX13" fmla="*/ 1214718 w 1300112"/>
              <a:gd name="connsiteY13" fmla="*/ 1528482 h 2008094"/>
              <a:gd name="connsiteX14" fmla="*/ 1160930 w 1300112"/>
              <a:gd name="connsiteY14" fmla="*/ 1546411 h 2008094"/>
              <a:gd name="connsiteX15" fmla="*/ 1134036 w 1300112"/>
              <a:gd name="connsiteY15" fmla="*/ 1555376 h 2008094"/>
              <a:gd name="connsiteX16" fmla="*/ 1089212 w 1300112"/>
              <a:gd name="connsiteY16" fmla="*/ 1564341 h 2008094"/>
              <a:gd name="connsiteX17" fmla="*/ 1008530 w 1300112"/>
              <a:gd name="connsiteY17" fmla="*/ 1591235 h 2008094"/>
              <a:gd name="connsiteX18" fmla="*/ 945777 w 1300112"/>
              <a:gd name="connsiteY18" fmla="*/ 1618129 h 2008094"/>
              <a:gd name="connsiteX19" fmla="*/ 927847 w 1300112"/>
              <a:gd name="connsiteY19" fmla="*/ 1627094 h 2008094"/>
              <a:gd name="connsiteX20" fmla="*/ 909918 w 1300112"/>
              <a:gd name="connsiteY20" fmla="*/ 1636059 h 2008094"/>
              <a:gd name="connsiteX21" fmla="*/ 896471 w 1300112"/>
              <a:gd name="connsiteY21" fmla="*/ 1653988 h 2008094"/>
              <a:gd name="connsiteX22" fmla="*/ 860612 w 1300112"/>
              <a:gd name="connsiteY22" fmla="*/ 1671917 h 2008094"/>
              <a:gd name="connsiteX23" fmla="*/ 824753 w 1300112"/>
              <a:gd name="connsiteY23" fmla="*/ 1689847 h 2008094"/>
              <a:gd name="connsiteX24" fmla="*/ 806824 w 1300112"/>
              <a:gd name="connsiteY24" fmla="*/ 1698811 h 2008094"/>
              <a:gd name="connsiteX25" fmla="*/ 788894 w 1300112"/>
              <a:gd name="connsiteY25" fmla="*/ 1707776 h 2008094"/>
              <a:gd name="connsiteX26" fmla="*/ 770965 w 1300112"/>
              <a:gd name="connsiteY26" fmla="*/ 1725706 h 2008094"/>
              <a:gd name="connsiteX27" fmla="*/ 762000 w 1300112"/>
              <a:gd name="connsiteY27" fmla="*/ 1743635 h 2008094"/>
              <a:gd name="connsiteX28" fmla="*/ 726141 w 1300112"/>
              <a:gd name="connsiteY28" fmla="*/ 1761564 h 2008094"/>
              <a:gd name="connsiteX29" fmla="*/ 708212 w 1300112"/>
              <a:gd name="connsiteY29" fmla="*/ 1779494 h 2008094"/>
              <a:gd name="connsiteX30" fmla="*/ 690283 w 1300112"/>
              <a:gd name="connsiteY30" fmla="*/ 1788459 h 2008094"/>
              <a:gd name="connsiteX31" fmla="*/ 672353 w 1300112"/>
              <a:gd name="connsiteY31" fmla="*/ 1801906 h 2008094"/>
              <a:gd name="connsiteX32" fmla="*/ 636494 w 1300112"/>
              <a:gd name="connsiteY32" fmla="*/ 1819835 h 2008094"/>
              <a:gd name="connsiteX33" fmla="*/ 618565 w 1300112"/>
              <a:gd name="connsiteY33" fmla="*/ 1828800 h 2008094"/>
              <a:gd name="connsiteX34" fmla="*/ 600636 w 1300112"/>
              <a:gd name="connsiteY34" fmla="*/ 1837764 h 2008094"/>
              <a:gd name="connsiteX35" fmla="*/ 582706 w 1300112"/>
              <a:gd name="connsiteY35" fmla="*/ 1855694 h 2008094"/>
              <a:gd name="connsiteX36" fmla="*/ 546847 w 1300112"/>
              <a:gd name="connsiteY36" fmla="*/ 1873623 h 2008094"/>
              <a:gd name="connsiteX37" fmla="*/ 510988 w 1300112"/>
              <a:gd name="connsiteY37" fmla="*/ 1891553 h 2008094"/>
              <a:gd name="connsiteX38" fmla="*/ 493059 w 1300112"/>
              <a:gd name="connsiteY38" fmla="*/ 1900517 h 2008094"/>
              <a:gd name="connsiteX39" fmla="*/ 466165 w 1300112"/>
              <a:gd name="connsiteY39" fmla="*/ 1909482 h 2008094"/>
              <a:gd name="connsiteX40" fmla="*/ 430306 w 1300112"/>
              <a:gd name="connsiteY40" fmla="*/ 1927411 h 2008094"/>
              <a:gd name="connsiteX41" fmla="*/ 358588 w 1300112"/>
              <a:gd name="connsiteY41" fmla="*/ 1963270 h 2008094"/>
              <a:gd name="connsiteX42" fmla="*/ 322730 w 1300112"/>
              <a:gd name="connsiteY42" fmla="*/ 1981200 h 2008094"/>
              <a:gd name="connsiteX43" fmla="*/ 304800 w 1300112"/>
              <a:gd name="connsiteY43" fmla="*/ 1990164 h 2008094"/>
              <a:gd name="connsiteX44" fmla="*/ 170330 w 1300112"/>
              <a:gd name="connsiteY44" fmla="*/ 2008094 h 2008094"/>
              <a:gd name="connsiteX45" fmla="*/ 152400 w 1300112"/>
              <a:gd name="connsiteY45" fmla="*/ 2003611 h 2008094"/>
              <a:gd name="connsiteX46" fmla="*/ 134471 w 1300112"/>
              <a:gd name="connsiteY46" fmla="*/ 1990164 h 2008094"/>
              <a:gd name="connsiteX47" fmla="*/ 116541 w 1300112"/>
              <a:gd name="connsiteY47" fmla="*/ 1922929 h 2008094"/>
              <a:gd name="connsiteX48" fmla="*/ 98612 w 1300112"/>
              <a:gd name="connsiteY48" fmla="*/ 1887070 h 2008094"/>
              <a:gd name="connsiteX49" fmla="*/ 89647 w 1300112"/>
              <a:gd name="connsiteY49" fmla="*/ 1869141 h 2008094"/>
              <a:gd name="connsiteX50" fmla="*/ 80683 w 1300112"/>
              <a:gd name="connsiteY50" fmla="*/ 1842247 h 2008094"/>
              <a:gd name="connsiteX51" fmla="*/ 53788 w 1300112"/>
              <a:gd name="connsiteY51" fmla="*/ 1788459 h 2008094"/>
              <a:gd name="connsiteX52" fmla="*/ 44824 w 1300112"/>
              <a:gd name="connsiteY52" fmla="*/ 1770529 h 2008094"/>
              <a:gd name="connsiteX53" fmla="*/ 26894 w 1300112"/>
              <a:gd name="connsiteY53" fmla="*/ 1743635 h 2008094"/>
              <a:gd name="connsiteX54" fmla="*/ 0 w 1300112"/>
              <a:gd name="connsiteY54" fmla="*/ 1627094 h 2008094"/>
              <a:gd name="connsiteX55" fmla="*/ 4483 w 1300112"/>
              <a:gd name="connsiteY55" fmla="*/ 1420906 h 2008094"/>
              <a:gd name="connsiteX56" fmla="*/ 22412 w 1300112"/>
              <a:gd name="connsiteY56" fmla="*/ 1385047 h 2008094"/>
              <a:gd name="connsiteX57" fmla="*/ 31377 w 1300112"/>
              <a:gd name="connsiteY57" fmla="*/ 1344706 h 2008094"/>
              <a:gd name="connsiteX58" fmla="*/ 44824 w 1300112"/>
              <a:gd name="connsiteY58" fmla="*/ 1264023 h 2008094"/>
              <a:gd name="connsiteX59" fmla="*/ 53788 w 1300112"/>
              <a:gd name="connsiteY59" fmla="*/ 1237129 h 2008094"/>
              <a:gd name="connsiteX60" fmla="*/ 94130 w 1300112"/>
              <a:gd name="connsiteY60" fmla="*/ 1089211 h 2008094"/>
              <a:gd name="connsiteX61" fmla="*/ 103094 w 1300112"/>
              <a:gd name="connsiteY61" fmla="*/ 1053353 h 2008094"/>
              <a:gd name="connsiteX62" fmla="*/ 112059 w 1300112"/>
              <a:gd name="connsiteY62" fmla="*/ 1013011 h 2008094"/>
              <a:gd name="connsiteX63" fmla="*/ 143436 w 1300112"/>
              <a:gd name="connsiteY63" fmla="*/ 905435 h 2008094"/>
              <a:gd name="connsiteX64" fmla="*/ 165847 w 1300112"/>
              <a:gd name="connsiteY64" fmla="*/ 838200 h 2008094"/>
              <a:gd name="connsiteX65" fmla="*/ 174812 w 1300112"/>
              <a:gd name="connsiteY65" fmla="*/ 802341 h 2008094"/>
              <a:gd name="connsiteX66" fmla="*/ 192741 w 1300112"/>
              <a:gd name="connsiteY66" fmla="*/ 748553 h 2008094"/>
              <a:gd name="connsiteX67" fmla="*/ 201706 w 1300112"/>
              <a:gd name="connsiteY67" fmla="*/ 712694 h 2008094"/>
              <a:gd name="connsiteX68" fmla="*/ 210671 w 1300112"/>
              <a:gd name="connsiteY68" fmla="*/ 694764 h 2008094"/>
              <a:gd name="connsiteX69" fmla="*/ 219636 w 1300112"/>
              <a:gd name="connsiteY69" fmla="*/ 667870 h 2008094"/>
              <a:gd name="connsiteX70" fmla="*/ 237565 w 1300112"/>
              <a:gd name="connsiteY70" fmla="*/ 632011 h 2008094"/>
              <a:gd name="connsiteX71" fmla="*/ 246530 w 1300112"/>
              <a:gd name="connsiteY71" fmla="*/ 600635 h 2008094"/>
              <a:gd name="connsiteX72" fmla="*/ 264459 w 1300112"/>
              <a:gd name="connsiteY72" fmla="*/ 569259 h 2008094"/>
              <a:gd name="connsiteX73" fmla="*/ 282388 w 1300112"/>
              <a:gd name="connsiteY73" fmla="*/ 537882 h 2008094"/>
              <a:gd name="connsiteX74" fmla="*/ 300318 w 1300112"/>
              <a:gd name="connsiteY74" fmla="*/ 510988 h 2008094"/>
              <a:gd name="connsiteX75" fmla="*/ 309283 w 1300112"/>
              <a:gd name="connsiteY75" fmla="*/ 493059 h 2008094"/>
              <a:gd name="connsiteX76" fmla="*/ 327212 w 1300112"/>
              <a:gd name="connsiteY76" fmla="*/ 475129 h 2008094"/>
              <a:gd name="connsiteX77" fmla="*/ 336177 w 1300112"/>
              <a:gd name="connsiteY77" fmla="*/ 457200 h 2008094"/>
              <a:gd name="connsiteX78" fmla="*/ 376518 w 1300112"/>
              <a:gd name="connsiteY78" fmla="*/ 398929 h 2008094"/>
              <a:gd name="connsiteX79" fmla="*/ 394447 w 1300112"/>
              <a:gd name="connsiteY79" fmla="*/ 372035 h 2008094"/>
              <a:gd name="connsiteX80" fmla="*/ 461683 w 1300112"/>
              <a:gd name="connsiteY80" fmla="*/ 304800 h 2008094"/>
              <a:gd name="connsiteX81" fmla="*/ 524436 w 1300112"/>
              <a:gd name="connsiteY81" fmla="*/ 228600 h 2008094"/>
              <a:gd name="connsiteX82" fmla="*/ 614083 w 1300112"/>
              <a:gd name="connsiteY82" fmla="*/ 138953 h 2008094"/>
              <a:gd name="connsiteX83" fmla="*/ 645459 w 1300112"/>
              <a:gd name="connsiteY83" fmla="*/ 107576 h 2008094"/>
              <a:gd name="connsiteX84" fmla="*/ 690283 w 1300112"/>
              <a:gd name="connsiteY84" fmla="*/ 76200 h 2008094"/>
              <a:gd name="connsiteX85" fmla="*/ 770965 w 1300112"/>
              <a:gd name="connsiteY85" fmla="*/ 17929 h 2008094"/>
              <a:gd name="connsiteX86" fmla="*/ 806824 w 1300112"/>
              <a:gd name="connsiteY86" fmla="*/ 0 h 2008094"/>
              <a:gd name="connsiteX87" fmla="*/ 887506 w 1300112"/>
              <a:gd name="connsiteY87" fmla="*/ 4482 h 2008094"/>
              <a:gd name="connsiteX88" fmla="*/ 914400 w 1300112"/>
              <a:gd name="connsiteY88" fmla="*/ 13447 h 2008094"/>
              <a:gd name="connsiteX89" fmla="*/ 1111624 w 1300112"/>
              <a:gd name="connsiteY89" fmla="*/ 31376 h 2008094"/>
              <a:gd name="connsiteX90" fmla="*/ 1129553 w 1300112"/>
              <a:gd name="connsiteY90" fmla="*/ 49306 h 2008094"/>
              <a:gd name="connsiteX91" fmla="*/ 1147483 w 1300112"/>
              <a:gd name="connsiteY91" fmla="*/ 58270 h 2008094"/>
              <a:gd name="connsiteX92" fmla="*/ 1156447 w 1300112"/>
              <a:gd name="connsiteY92" fmla="*/ 85164 h 2008094"/>
              <a:gd name="connsiteX93" fmla="*/ 1174377 w 1300112"/>
              <a:gd name="connsiteY93" fmla="*/ 103094 h 2008094"/>
              <a:gd name="connsiteX94" fmla="*/ 1183341 w 1300112"/>
              <a:gd name="connsiteY94" fmla="*/ 129988 h 2008094"/>
              <a:gd name="connsiteX95" fmla="*/ 1192306 w 1300112"/>
              <a:gd name="connsiteY95" fmla="*/ 147917 h 2008094"/>
              <a:gd name="connsiteX96" fmla="*/ 1210236 w 1300112"/>
              <a:gd name="connsiteY96" fmla="*/ 219635 h 2008094"/>
              <a:gd name="connsiteX97" fmla="*/ 1219200 w 1300112"/>
              <a:gd name="connsiteY97" fmla="*/ 237564 h 2008094"/>
              <a:gd name="connsiteX98" fmla="*/ 1228165 w 1300112"/>
              <a:gd name="connsiteY98" fmla="*/ 264459 h 2008094"/>
              <a:gd name="connsiteX99" fmla="*/ 1237130 w 1300112"/>
              <a:gd name="connsiteY99" fmla="*/ 291353 h 2008094"/>
              <a:gd name="connsiteX100" fmla="*/ 1272988 w 1300112"/>
              <a:gd name="connsiteY100" fmla="*/ 327211 h 2008094"/>
              <a:gd name="connsiteX101" fmla="*/ 1272988 w 1300112"/>
              <a:gd name="connsiteY101" fmla="*/ 327211 h 2008094"/>
              <a:gd name="connsiteX102" fmla="*/ 1281953 w 1300112"/>
              <a:gd name="connsiteY102" fmla="*/ 389964 h 200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300112" h="2008094">
                <a:moveTo>
                  <a:pt x="1250577" y="224117"/>
                </a:moveTo>
                <a:lnTo>
                  <a:pt x="1250577" y="224117"/>
                </a:lnTo>
                <a:cubicBezTo>
                  <a:pt x="1252071" y="242047"/>
                  <a:pt x="1251743" y="260222"/>
                  <a:pt x="1255059" y="277906"/>
                </a:cubicBezTo>
                <a:cubicBezTo>
                  <a:pt x="1256290" y="284473"/>
                  <a:pt x="1261911" y="289496"/>
                  <a:pt x="1264024" y="295835"/>
                </a:cubicBezTo>
                <a:cubicBezTo>
                  <a:pt x="1274589" y="327531"/>
                  <a:pt x="1277288" y="361793"/>
                  <a:pt x="1281953" y="394447"/>
                </a:cubicBezTo>
                <a:cubicBezTo>
                  <a:pt x="1284941" y="467659"/>
                  <a:pt x="1287514" y="540889"/>
                  <a:pt x="1290918" y="614082"/>
                </a:cubicBezTo>
                <a:cubicBezTo>
                  <a:pt x="1293490" y="669385"/>
                  <a:pt x="1299254" y="724570"/>
                  <a:pt x="1299883" y="779929"/>
                </a:cubicBezTo>
                <a:cubicBezTo>
                  <a:pt x="1300749" y="856139"/>
                  <a:pt x="1299144" y="932406"/>
                  <a:pt x="1295400" y="1008529"/>
                </a:cubicBezTo>
                <a:cubicBezTo>
                  <a:pt x="1294652" y="1023748"/>
                  <a:pt x="1289162" y="1038362"/>
                  <a:pt x="1286436" y="1053353"/>
                </a:cubicBezTo>
                <a:cubicBezTo>
                  <a:pt x="1263513" y="1179435"/>
                  <a:pt x="1290637" y="1041314"/>
                  <a:pt x="1268506" y="1151964"/>
                </a:cubicBezTo>
                <a:cubicBezTo>
                  <a:pt x="1265518" y="1250576"/>
                  <a:pt x="1265169" y="1349303"/>
                  <a:pt x="1259541" y="1447800"/>
                </a:cubicBezTo>
                <a:cubicBezTo>
                  <a:pt x="1259160" y="1454471"/>
                  <a:pt x="1253058" y="1459525"/>
                  <a:pt x="1250577" y="1465729"/>
                </a:cubicBezTo>
                <a:cubicBezTo>
                  <a:pt x="1245412" y="1478642"/>
                  <a:pt x="1241657" y="1498540"/>
                  <a:pt x="1232647" y="1510553"/>
                </a:cubicBezTo>
                <a:cubicBezTo>
                  <a:pt x="1227576" y="1517314"/>
                  <a:pt x="1222278" y="1524702"/>
                  <a:pt x="1214718" y="1528482"/>
                </a:cubicBezTo>
                <a:cubicBezTo>
                  <a:pt x="1197814" y="1536934"/>
                  <a:pt x="1178859" y="1540435"/>
                  <a:pt x="1160930" y="1546411"/>
                </a:cubicBezTo>
                <a:cubicBezTo>
                  <a:pt x="1151965" y="1549399"/>
                  <a:pt x="1143302" y="1553523"/>
                  <a:pt x="1134036" y="1555376"/>
                </a:cubicBezTo>
                <a:cubicBezTo>
                  <a:pt x="1119095" y="1558364"/>
                  <a:pt x="1103912" y="1560332"/>
                  <a:pt x="1089212" y="1564341"/>
                </a:cubicBezTo>
                <a:cubicBezTo>
                  <a:pt x="1089193" y="1564346"/>
                  <a:pt x="1021986" y="1586749"/>
                  <a:pt x="1008530" y="1591235"/>
                </a:cubicBezTo>
                <a:cubicBezTo>
                  <a:pt x="968959" y="1604426"/>
                  <a:pt x="990087" y="1595975"/>
                  <a:pt x="945777" y="1618129"/>
                </a:cubicBezTo>
                <a:lnTo>
                  <a:pt x="927847" y="1627094"/>
                </a:lnTo>
                <a:lnTo>
                  <a:pt x="909918" y="1636059"/>
                </a:lnTo>
                <a:cubicBezTo>
                  <a:pt x="905436" y="1642035"/>
                  <a:pt x="902513" y="1649594"/>
                  <a:pt x="896471" y="1653988"/>
                </a:cubicBezTo>
                <a:cubicBezTo>
                  <a:pt x="885663" y="1661848"/>
                  <a:pt x="872565" y="1665941"/>
                  <a:pt x="860612" y="1671917"/>
                </a:cubicBezTo>
                <a:lnTo>
                  <a:pt x="824753" y="1689847"/>
                </a:lnTo>
                <a:lnTo>
                  <a:pt x="806824" y="1698811"/>
                </a:lnTo>
                <a:lnTo>
                  <a:pt x="788894" y="1707776"/>
                </a:lnTo>
                <a:cubicBezTo>
                  <a:pt x="782918" y="1713753"/>
                  <a:pt x="776036" y="1718944"/>
                  <a:pt x="770965" y="1725706"/>
                </a:cubicBezTo>
                <a:cubicBezTo>
                  <a:pt x="766956" y="1731051"/>
                  <a:pt x="767218" y="1739461"/>
                  <a:pt x="762000" y="1743635"/>
                </a:cubicBezTo>
                <a:cubicBezTo>
                  <a:pt x="751565" y="1751983"/>
                  <a:pt x="726141" y="1761564"/>
                  <a:pt x="726141" y="1761564"/>
                </a:cubicBezTo>
                <a:cubicBezTo>
                  <a:pt x="720165" y="1767541"/>
                  <a:pt x="714974" y="1774423"/>
                  <a:pt x="708212" y="1779494"/>
                </a:cubicBezTo>
                <a:cubicBezTo>
                  <a:pt x="702867" y="1783503"/>
                  <a:pt x="695949" y="1784918"/>
                  <a:pt x="690283" y="1788459"/>
                </a:cubicBezTo>
                <a:cubicBezTo>
                  <a:pt x="683948" y="1792418"/>
                  <a:pt x="678806" y="1798142"/>
                  <a:pt x="672353" y="1801906"/>
                </a:cubicBezTo>
                <a:cubicBezTo>
                  <a:pt x="660810" y="1808639"/>
                  <a:pt x="648447" y="1813859"/>
                  <a:pt x="636494" y="1819835"/>
                </a:cubicBezTo>
                <a:lnTo>
                  <a:pt x="618565" y="1828800"/>
                </a:lnTo>
                <a:lnTo>
                  <a:pt x="600636" y="1837764"/>
                </a:lnTo>
                <a:cubicBezTo>
                  <a:pt x="594659" y="1843741"/>
                  <a:pt x="589739" y="1851006"/>
                  <a:pt x="582706" y="1855694"/>
                </a:cubicBezTo>
                <a:cubicBezTo>
                  <a:pt x="571587" y="1863107"/>
                  <a:pt x="558800" y="1867647"/>
                  <a:pt x="546847" y="1873623"/>
                </a:cubicBezTo>
                <a:lnTo>
                  <a:pt x="510988" y="1891553"/>
                </a:lnTo>
                <a:cubicBezTo>
                  <a:pt x="505012" y="1894541"/>
                  <a:pt x="499398" y="1898404"/>
                  <a:pt x="493059" y="1900517"/>
                </a:cubicBezTo>
                <a:cubicBezTo>
                  <a:pt x="484094" y="1903505"/>
                  <a:pt x="474851" y="1905760"/>
                  <a:pt x="466165" y="1909482"/>
                </a:cubicBezTo>
                <a:cubicBezTo>
                  <a:pt x="453882" y="1914746"/>
                  <a:pt x="442259" y="1921435"/>
                  <a:pt x="430306" y="1927411"/>
                </a:cubicBezTo>
                <a:lnTo>
                  <a:pt x="358588" y="1963270"/>
                </a:lnTo>
                <a:lnTo>
                  <a:pt x="322730" y="1981200"/>
                </a:lnTo>
                <a:cubicBezTo>
                  <a:pt x="316753" y="1984188"/>
                  <a:pt x="311430" y="1989335"/>
                  <a:pt x="304800" y="1990164"/>
                </a:cubicBezTo>
                <a:cubicBezTo>
                  <a:pt x="212116" y="2001750"/>
                  <a:pt x="256933" y="1995722"/>
                  <a:pt x="170330" y="2008094"/>
                </a:cubicBezTo>
                <a:cubicBezTo>
                  <a:pt x="164353" y="2006600"/>
                  <a:pt x="157910" y="2006366"/>
                  <a:pt x="152400" y="2003611"/>
                </a:cubicBezTo>
                <a:cubicBezTo>
                  <a:pt x="145718" y="2000270"/>
                  <a:pt x="138615" y="1996380"/>
                  <a:pt x="134471" y="1990164"/>
                </a:cubicBezTo>
                <a:cubicBezTo>
                  <a:pt x="126691" y="1978494"/>
                  <a:pt x="119479" y="1931253"/>
                  <a:pt x="116541" y="1922929"/>
                </a:cubicBezTo>
                <a:cubicBezTo>
                  <a:pt x="112093" y="1910327"/>
                  <a:pt x="104588" y="1899023"/>
                  <a:pt x="98612" y="1887070"/>
                </a:cubicBezTo>
                <a:cubicBezTo>
                  <a:pt x="95624" y="1881094"/>
                  <a:pt x="91760" y="1875480"/>
                  <a:pt x="89647" y="1869141"/>
                </a:cubicBezTo>
                <a:cubicBezTo>
                  <a:pt x="86659" y="1860176"/>
                  <a:pt x="84521" y="1850882"/>
                  <a:pt x="80683" y="1842247"/>
                </a:cubicBezTo>
                <a:cubicBezTo>
                  <a:pt x="72542" y="1823929"/>
                  <a:pt x="62753" y="1806388"/>
                  <a:pt x="53788" y="1788459"/>
                </a:cubicBezTo>
                <a:cubicBezTo>
                  <a:pt x="50800" y="1782482"/>
                  <a:pt x="48531" y="1776089"/>
                  <a:pt x="44824" y="1770529"/>
                </a:cubicBezTo>
                <a:lnTo>
                  <a:pt x="26894" y="1743635"/>
                </a:lnTo>
                <a:cubicBezTo>
                  <a:pt x="2283" y="1669801"/>
                  <a:pt x="11638" y="1708556"/>
                  <a:pt x="0" y="1627094"/>
                </a:cubicBezTo>
                <a:cubicBezTo>
                  <a:pt x="1494" y="1558365"/>
                  <a:pt x="-1855" y="1489359"/>
                  <a:pt x="4483" y="1420906"/>
                </a:cubicBezTo>
                <a:cubicBezTo>
                  <a:pt x="5715" y="1407599"/>
                  <a:pt x="22412" y="1385047"/>
                  <a:pt x="22412" y="1385047"/>
                </a:cubicBezTo>
                <a:cubicBezTo>
                  <a:pt x="25400" y="1371600"/>
                  <a:pt x="28869" y="1358251"/>
                  <a:pt x="31377" y="1344706"/>
                </a:cubicBezTo>
                <a:cubicBezTo>
                  <a:pt x="36342" y="1317897"/>
                  <a:pt x="39263" y="1290715"/>
                  <a:pt x="44824" y="1264023"/>
                </a:cubicBezTo>
                <a:cubicBezTo>
                  <a:pt x="46751" y="1254772"/>
                  <a:pt x="51624" y="1246327"/>
                  <a:pt x="53788" y="1237129"/>
                </a:cubicBezTo>
                <a:cubicBezTo>
                  <a:pt x="87140" y="1095386"/>
                  <a:pt x="57727" y="1149883"/>
                  <a:pt x="94130" y="1089211"/>
                </a:cubicBezTo>
                <a:cubicBezTo>
                  <a:pt x="97118" y="1077258"/>
                  <a:pt x="100272" y="1065346"/>
                  <a:pt x="103094" y="1053353"/>
                </a:cubicBezTo>
                <a:cubicBezTo>
                  <a:pt x="106249" y="1039944"/>
                  <a:pt x="108434" y="1026301"/>
                  <a:pt x="112059" y="1013011"/>
                </a:cubicBezTo>
                <a:cubicBezTo>
                  <a:pt x="121887" y="976974"/>
                  <a:pt x="131624" y="940871"/>
                  <a:pt x="143436" y="905435"/>
                </a:cubicBezTo>
                <a:cubicBezTo>
                  <a:pt x="150906" y="883023"/>
                  <a:pt x="160117" y="861119"/>
                  <a:pt x="165847" y="838200"/>
                </a:cubicBezTo>
                <a:cubicBezTo>
                  <a:pt x="168835" y="826247"/>
                  <a:pt x="171272" y="814142"/>
                  <a:pt x="174812" y="802341"/>
                </a:cubicBezTo>
                <a:cubicBezTo>
                  <a:pt x="180243" y="784239"/>
                  <a:pt x="188157" y="766888"/>
                  <a:pt x="192741" y="748553"/>
                </a:cubicBezTo>
                <a:cubicBezTo>
                  <a:pt x="195729" y="736600"/>
                  <a:pt x="197810" y="724383"/>
                  <a:pt x="201706" y="712694"/>
                </a:cubicBezTo>
                <a:cubicBezTo>
                  <a:pt x="203819" y="706355"/>
                  <a:pt x="208189" y="700968"/>
                  <a:pt x="210671" y="694764"/>
                </a:cubicBezTo>
                <a:cubicBezTo>
                  <a:pt x="214181" y="685990"/>
                  <a:pt x="215914" y="676556"/>
                  <a:pt x="219636" y="667870"/>
                </a:cubicBezTo>
                <a:cubicBezTo>
                  <a:pt x="224900" y="655587"/>
                  <a:pt x="232602" y="644419"/>
                  <a:pt x="237565" y="632011"/>
                </a:cubicBezTo>
                <a:cubicBezTo>
                  <a:pt x="241605" y="621912"/>
                  <a:pt x="242813" y="610857"/>
                  <a:pt x="246530" y="600635"/>
                </a:cubicBezTo>
                <a:cubicBezTo>
                  <a:pt x="252449" y="584356"/>
                  <a:pt x="256185" y="583050"/>
                  <a:pt x="264459" y="569259"/>
                </a:cubicBezTo>
                <a:cubicBezTo>
                  <a:pt x="270657" y="558930"/>
                  <a:pt x="276075" y="548141"/>
                  <a:pt x="282388" y="537882"/>
                </a:cubicBezTo>
                <a:cubicBezTo>
                  <a:pt x="288035" y="528706"/>
                  <a:pt x="294774" y="520227"/>
                  <a:pt x="300318" y="510988"/>
                </a:cubicBezTo>
                <a:cubicBezTo>
                  <a:pt x="303756" y="505258"/>
                  <a:pt x="305274" y="498404"/>
                  <a:pt x="309283" y="493059"/>
                </a:cubicBezTo>
                <a:cubicBezTo>
                  <a:pt x="314354" y="486297"/>
                  <a:pt x="322141" y="481891"/>
                  <a:pt x="327212" y="475129"/>
                </a:cubicBezTo>
                <a:cubicBezTo>
                  <a:pt x="331221" y="469784"/>
                  <a:pt x="332547" y="462810"/>
                  <a:pt x="336177" y="457200"/>
                </a:cubicBezTo>
                <a:cubicBezTo>
                  <a:pt x="349011" y="437366"/>
                  <a:pt x="363178" y="418426"/>
                  <a:pt x="376518" y="398929"/>
                </a:cubicBezTo>
                <a:cubicBezTo>
                  <a:pt x="382602" y="390037"/>
                  <a:pt x="386828" y="379653"/>
                  <a:pt x="394447" y="372035"/>
                </a:cubicBezTo>
                <a:lnTo>
                  <a:pt x="461683" y="304800"/>
                </a:lnTo>
                <a:cubicBezTo>
                  <a:pt x="499238" y="229687"/>
                  <a:pt x="463233" y="285581"/>
                  <a:pt x="524436" y="228600"/>
                </a:cubicBezTo>
                <a:cubicBezTo>
                  <a:pt x="555366" y="199803"/>
                  <a:pt x="584201" y="168835"/>
                  <a:pt x="614083" y="138953"/>
                </a:cubicBezTo>
                <a:cubicBezTo>
                  <a:pt x="624542" y="128494"/>
                  <a:pt x="633342" y="116058"/>
                  <a:pt x="645459" y="107576"/>
                </a:cubicBezTo>
                <a:cubicBezTo>
                  <a:pt x="660400" y="97117"/>
                  <a:pt x="675600" y="87019"/>
                  <a:pt x="690283" y="76200"/>
                </a:cubicBezTo>
                <a:cubicBezTo>
                  <a:pt x="727683" y="48642"/>
                  <a:pt x="731342" y="41237"/>
                  <a:pt x="770965" y="17929"/>
                </a:cubicBezTo>
                <a:cubicBezTo>
                  <a:pt x="782484" y="11153"/>
                  <a:pt x="806824" y="0"/>
                  <a:pt x="806824" y="0"/>
                </a:cubicBezTo>
                <a:cubicBezTo>
                  <a:pt x="833718" y="1494"/>
                  <a:pt x="860779" y="1141"/>
                  <a:pt x="887506" y="4482"/>
                </a:cubicBezTo>
                <a:cubicBezTo>
                  <a:pt x="896883" y="5654"/>
                  <a:pt x="905079" y="11894"/>
                  <a:pt x="914400" y="13447"/>
                </a:cubicBezTo>
                <a:cubicBezTo>
                  <a:pt x="959876" y="21026"/>
                  <a:pt x="1074552" y="28524"/>
                  <a:pt x="1111624" y="31376"/>
                </a:cubicBezTo>
                <a:cubicBezTo>
                  <a:pt x="1117600" y="37353"/>
                  <a:pt x="1122791" y="44235"/>
                  <a:pt x="1129553" y="49306"/>
                </a:cubicBezTo>
                <a:cubicBezTo>
                  <a:pt x="1134899" y="53315"/>
                  <a:pt x="1143474" y="52924"/>
                  <a:pt x="1147483" y="58270"/>
                </a:cubicBezTo>
                <a:cubicBezTo>
                  <a:pt x="1153153" y="65830"/>
                  <a:pt x="1151585" y="77061"/>
                  <a:pt x="1156447" y="85164"/>
                </a:cubicBezTo>
                <a:cubicBezTo>
                  <a:pt x="1160796" y="92412"/>
                  <a:pt x="1168400" y="97117"/>
                  <a:pt x="1174377" y="103094"/>
                </a:cubicBezTo>
                <a:cubicBezTo>
                  <a:pt x="1177365" y="112059"/>
                  <a:pt x="1179832" y="121214"/>
                  <a:pt x="1183341" y="129988"/>
                </a:cubicBezTo>
                <a:cubicBezTo>
                  <a:pt x="1185823" y="136192"/>
                  <a:pt x="1190470" y="141492"/>
                  <a:pt x="1192306" y="147917"/>
                </a:cubicBezTo>
                <a:cubicBezTo>
                  <a:pt x="1208243" y="203693"/>
                  <a:pt x="1193278" y="177240"/>
                  <a:pt x="1210236" y="219635"/>
                </a:cubicBezTo>
                <a:cubicBezTo>
                  <a:pt x="1212717" y="225839"/>
                  <a:pt x="1216719" y="231360"/>
                  <a:pt x="1219200" y="237564"/>
                </a:cubicBezTo>
                <a:cubicBezTo>
                  <a:pt x="1222710" y="246338"/>
                  <a:pt x="1224655" y="255685"/>
                  <a:pt x="1228165" y="264459"/>
                </a:cubicBezTo>
                <a:cubicBezTo>
                  <a:pt x="1238466" y="290212"/>
                  <a:pt x="1237130" y="273402"/>
                  <a:pt x="1237130" y="291353"/>
                </a:cubicBezTo>
                <a:lnTo>
                  <a:pt x="1272988" y="327211"/>
                </a:lnTo>
                <a:lnTo>
                  <a:pt x="1272988" y="327211"/>
                </a:lnTo>
                <a:lnTo>
                  <a:pt x="1281953" y="389964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DE7F82-4C55-4837-8952-AC8152C5B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5792" y="5370447"/>
            <a:ext cx="1487553" cy="1487553"/>
          </a:xfrm>
          <a:prstGeom prst="rect">
            <a:avLst/>
          </a:prstGeom>
        </p:spPr>
      </p:pic>
      <p:sp>
        <p:nvSpPr>
          <p:cNvPr id="11" name="Rectangle 17">
            <a:extLst>
              <a:ext uri="{FF2B5EF4-FFF2-40B4-BE49-F238E27FC236}">
                <a16:creationId xmlns:a16="http://schemas.microsoft.com/office/drawing/2014/main" id="{DE644FC4-0A76-4CB7-BC9C-828AF3A9C8F0}"/>
              </a:ext>
            </a:extLst>
          </p:cNvPr>
          <p:cNvSpPr/>
          <p:nvPr/>
        </p:nvSpPr>
        <p:spPr>
          <a:xfrm>
            <a:off x="3340658" y="5680581"/>
            <a:ext cx="7538013" cy="1096736"/>
          </a:xfrm>
          <a:custGeom>
            <a:avLst/>
            <a:gdLst>
              <a:gd name="connsiteX0" fmla="*/ 0 w 5868537"/>
              <a:gd name="connsiteY0" fmla="*/ 0 h 1696653"/>
              <a:gd name="connsiteX1" fmla="*/ 5868537 w 5868537"/>
              <a:gd name="connsiteY1" fmla="*/ 0 h 1696653"/>
              <a:gd name="connsiteX2" fmla="*/ 5868537 w 5868537"/>
              <a:gd name="connsiteY2" fmla="*/ 1696653 h 1696653"/>
              <a:gd name="connsiteX3" fmla="*/ 0 w 5868537"/>
              <a:gd name="connsiteY3" fmla="*/ 1696653 h 1696653"/>
              <a:gd name="connsiteX4" fmla="*/ 0 w 5868537"/>
              <a:gd name="connsiteY4" fmla="*/ 0 h 1696653"/>
              <a:gd name="connsiteX0" fmla="*/ 0 w 6346209"/>
              <a:gd name="connsiteY0" fmla="*/ 0 h 1696653"/>
              <a:gd name="connsiteX1" fmla="*/ 6346209 w 6346209"/>
              <a:gd name="connsiteY1" fmla="*/ 504967 h 1696653"/>
              <a:gd name="connsiteX2" fmla="*/ 5868537 w 6346209"/>
              <a:gd name="connsiteY2" fmla="*/ 1696653 h 1696653"/>
              <a:gd name="connsiteX3" fmla="*/ 0 w 6346209"/>
              <a:gd name="connsiteY3" fmla="*/ 1696653 h 1696653"/>
              <a:gd name="connsiteX4" fmla="*/ 0 w 6346209"/>
              <a:gd name="connsiteY4" fmla="*/ 0 h 1696653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868537 w 6346209"/>
              <a:gd name="connsiteY2" fmla="*/ 119168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149108 h 1299851"/>
              <a:gd name="connsiteX1" fmla="*/ 6346209 w 6346209"/>
              <a:gd name="connsiteY1" fmla="*/ 108165 h 1299851"/>
              <a:gd name="connsiteX2" fmla="*/ 5677468 w 6346209"/>
              <a:gd name="connsiteY2" fmla="*/ 1177021 h 1299851"/>
              <a:gd name="connsiteX3" fmla="*/ 0 w 6346209"/>
              <a:gd name="connsiteY3" fmla="*/ 1299851 h 1299851"/>
              <a:gd name="connsiteX4" fmla="*/ 559558 w 6346209"/>
              <a:gd name="connsiteY4" fmla="*/ 149108 h 1299851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311628 w 6098279"/>
              <a:gd name="connsiteY0" fmla="*/ 250805 h 1358302"/>
              <a:gd name="connsiteX1" fmla="*/ 6098279 w 6098279"/>
              <a:gd name="connsiteY1" fmla="*/ 209862 h 1358302"/>
              <a:gd name="connsiteX2" fmla="*/ 5429538 w 6098279"/>
              <a:gd name="connsiteY2" fmla="*/ 1278718 h 1358302"/>
              <a:gd name="connsiteX3" fmla="*/ 38673 w 6098279"/>
              <a:gd name="connsiteY3" fmla="*/ 1292366 h 1358302"/>
              <a:gd name="connsiteX4" fmla="*/ 311628 w 6098279"/>
              <a:gd name="connsiteY4" fmla="*/ 250805 h 1358302"/>
              <a:gd name="connsiteX0" fmla="*/ 311628 w 6098279"/>
              <a:gd name="connsiteY0" fmla="*/ 250805 h 1408583"/>
              <a:gd name="connsiteX1" fmla="*/ 6098279 w 6098279"/>
              <a:gd name="connsiteY1" fmla="*/ 209862 h 1408583"/>
              <a:gd name="connsiteX2" fmla="*/ 5429538 w 6098279"/>
              <a:gd name="connsiteY2" fmla="*/ 1278718 h 1408583"/>
              <a:gd name="connsiteX3" fmla="*/ 38673 w 6098279"/>
              <a:gd name="connsiteY3" fmla="*/ 1292366 h 1408583"/>
              <a:gd name="connsiteX4" fmla="*/ 311628 w 6098279"/>
              <a:gd name="connsiteY4" fmla="*/ 250805 h 1408583"/>
              <a:gd name="connsiteX0" fmla="*/ 418279 w 6204930"/>
              <a:gd name="connsiteY0" fmla="*/ 250805 h 1408583"/>
              <a:gd name="connsiteX1" fmla="*/ 6204930 w 6204930"/>
              <a:gd name="connsiteY1" fmla="*/ 209862 h 1408583"/>
              <a:gd name="connsiteX2" fmla="*/ 5536189 w 6204930"/>
              <a:gd name="connsiteY2" fmla="*/ 1278718 h 1408583"/>
              <a:gd name="connsiteX3" fmla="*/ 145324 w 6204930"/>
              <a:gd name="connsiteY3" fmla="*/ 1292366 h 1408583"/>
              <a:gd name="connsiteX4" fmla="*/ 418279 w 6204930"/>
              <a:gd name="connsiteY4" fmla="*/ 250805 h 140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930" h="1408583">
                <a:moveTo>
                  <a:pt x="418279" y="250805"/>
                </a:moveTo>
                <a:cubicBezTo>
                  <a:pt x="2197038" y="-104037"/>
                  <a:pt x="4412523" y="-49445"/>
                  <a:pt x="6204930" y="209862"/>
                </a:cubicBezTo>
                <a:cubicBezTo>
                  <a:pt x="5982016" y="566147"/>
                  <a:pt x="5909228" y="1113502"/>
                  <a:pt x="5536189" y="1278718"/>
                </a:cubicBezTo>
                <a:cubicBezTo>
                  <a:pt x="3657348" y="1469786"/>
                  <a:pt x="1833096" y="1428844"/>
                  <a:pt x="145324" y="1292366"/>
                </a:cubicBezTo>
                <a:cubicBezTo>
                  <a:pt x="17945" y="977024"/>
                  <a:pt x="-204968" y="648034"/>
                  <a:pt x="418279" y="25080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“Cookie Monster didn’t eat two slices of pizza.”</a:t>
            </a:r>
          </a:p>
        </p:txBody>
      </p:sp>
    </p:spTree>
    <p:extLst>
      <p:ext uri="{BB962C8B-B14F-4D97-AF65-F5344CB8AC3E}">
        <p14:creationId xmlns:p14="http://schemas.microsoft.com/office/powerpoint/2010/main" val="298527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</Words>
  <Application>Microsoft Office PowerPoint</Application>
  <PresentationFormat>Widescreen</PresentationFormat>
  <Paragraphs>1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Lazbin</dc:creator>
  <cp:lastModifiedBy>Sarah Lazbin</cp:lastModifiedBy>
  <cp:revision>6</cp:revision>
  <dcterms:created xsi:type="dcterms:W3CDTF">2017-07-28T01:37:33Z</dcterms:created>
  <dcterms:modified xsi:type="dcterms:W3CDTF">2017-07-28T02:29:21Z</dcterms:modified>
</cp:coreProperties>
</file>