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4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F8BB-0B60-4CE2-9082-3607544A0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5B856-F14B-4AE2-97B9-396582339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1AA92-14CD-4938-A1FD-743C5E77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3BE-4646-4626-A5A8-ADF19F4153E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8FCE-779B-4938-83AC-625D9D7F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87401-938E-4CDC-AED4-3DDA54E5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EEA5-5B18-454A-9431-C822804F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94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B12C-0429-4677-A070-18A04ECC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80DE1-D951-4C46-A6AB-AB391F26B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F62E-D28C-4298-A94E-925E37F3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3BE-4646-4626-A5A8-ADF19F4153E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6C816-56DD-4735-84B6-E6F83D38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910A-585F-479D-B2E6-4AAA870F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EEA5-5B18-454A-9431-C822804F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69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38518-DEBD-4783-AB56-11F4AA38A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FDB95-6915-4890-B231-BC9DEDF13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796C8-A816-4B71-82A1-82852A10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3BE-4646-4626-A5A8-ADF19F4153E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8EAF1-404F-4FD1-ABFC-BC8B9B10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CF0EC-9F23-478C-BBF7-DBAECD4B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EEA5-5B18-454A-9431-C822804F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CD6F-838F-41F5-BE16-32236A9F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EA8AB-1E14-4AF9-83F5-2A4DFE515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3EBFD-1C09-4C6C-8BB4-A5DAE3E1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3BE-4646-4626-A5A8-ADF19F4153E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8711E-3867-4229-81F2-146A1229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EE11D-A0F1-4467-A6C1-756FC54B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EEA5-5B18-454A-9431-C822804F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6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2295-C985-435D-898E-A99FC5BB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F24A7-9F77-4979-BCD4-4BDADAE56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D3D07-F952-4E04-98A7-5CB4195C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3BE-4646-4626-A5A8-ADF19F4153E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89B3A-D213-404B-B78A-FCA69A01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F1A7B-E67E-47C2-BF6F-76A2ADFD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EEA5-5B18-454A-9431-C822804F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9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31DB-9457-4EC9-BE90-39BAACA9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43BD-C635-4D85-9B0B-7E4C3937A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63A81-03F0-4680-A8EF-A6474955F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CC5D6-F92D-481F-B659-E19B4019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3BE-4646-4626-A5A8-ADF19F4153E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F4B55-A456-4A90-A1D1-3F66D7D4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D681C-EF58-481A-BCC1-42D85921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EEA5-5B18-454A-9431-C822804F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1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B90C-1A8B-4B43-9A7A-F4BCD32D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66F39-C8C5-4709-8736-CD6AFA93D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8E738-0484-451C-8AE3-8E1FCAAF0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0D3E3-9418-41B7-87B3-D3E29699A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FA8E1-D009-4E41-9F85-8D180494A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4FD64-2A9B-4436-8C76-006D0F86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3BE-4646-4626-A5A8-ADF19F4153E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2F967-1DAF-4683-8C9C-5C77523B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CBAB0-3B71-452D-B804-659048C3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EEA5-5B18-454A-9431-C822804F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62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B5B6-0510-43BE-9765-B03A4821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16023-B6A2-4296-96B6-F27342A2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3BE-4646-4626-A5A8-ADF19F4153E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5886D-1FD3-461A-8321-6B8A31BE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4BBB2-F36D-42C6-B668-FF779F2E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EEA5-5B18-454A-9431-C822804F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0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106DF-E512-4A16-A656-83FF83B3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3BE-4646-4626-A5A8-ADF19F4153E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878CB-7DE8-4156-9706-AA47B3BC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6375D-9C29-4BF3-ADD8-D84BFAF5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EEA5-5B18-454A-9431-C822804F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89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CDAB-B2B1-4FF6-8840-6A757515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3214-4CFB-4750-9B64-64136822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12267-541C-4193-A519-DD84455FA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941B0-49F3-4270-92D5-5D367968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3BE-4646-4626-A5A8-ADF19F4153E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24768-7ACC-4DD6-BFB0-77A21354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3B970-8CD0-4171-AEE1-08AE0879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EEA5-5B18-454A-9431-C822804F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68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5E3E-313E-408B-BD29-7BD3AC6D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837D1-D751-47A7-8284-9D5408AFE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0F491-991C-470D-93A8-1BAD394E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54904-30AA-483F-882A-7C7BB42B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1C3BE-4646-4626-A5A8-ADF19F4153E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FA723-96ED-4149-AB1D-BB7FED80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66421-8BD0-483B-A059-D36873D1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AEEA5-5B18-454A-9431-C822804F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96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EC253-8354-4935-ABCD-1D72C188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1DA2-7D1F-4C90-879D-8B58C0C0C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688BD-4E7D-4A07-9395-9EFA52149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1C3BE-4646-4626-A5A8-ADF19F4153E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70E9F-77D0-4A37-9774-DEC42459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370C-85DE-4EDF-8136-8E81074AB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AEEA5-5B18-454A-9431-C822804F2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FB4113-EC15-4F98-A66D-36183F613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765" y="2564090"/>
            <a:ext cx="2400707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B7FB2-3BB0-41F1-A1E9-84F44B155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472" y="2516957"/>
            <a:ext cx="2375288" cy="2743200"/>
          </a:xfrm>
          <a:prstGeom prst="rect">
            <a:avLst/>
          </a:prstGeom>
        </p:spPr>
      </p:pic>
      <p:pic>
        <p:nvPicPr>
          <p:cNvPr id="1026" name="Picture 2" descr="Image result for cowboy clipart">
            <a:extLst>
              <a:ext uri="{FF2B5EF4-FFF2-40B4-BE49-F238E27FC236}">
                <a16:creationId xmlns:a16="http://schemas.microsoft.com/office/drawing/2014/main" id="{486173DF-4CA9-426A-B136-62ECE088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88" y="1121789"/>
            <a:ext cx="2459951" cy="418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29C44-2317-40D7-AACC-2FB62ED7F4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7179" y="2516957"/>
            <a:ext cx="2402032" cy="2743438"/>
          </a:xfrm>
          <a:prstGeom prst="rect">
            <a:avLst/>
          </a:prstGeom>
        </p:spPr>
      </p:pic>
      <p:pic>
        <p:nvPicPr>
          <p:cNvPr id="8" name="horses">
            <a:hlinkClick r:id="" action="ppaction://media"/>
            <a:extLst>
              <a:ext uri="{FF2B5EF4-FFF2-40B4-BE49-F238E27FC236}">
                <a16:creationId xmlns:a16="http://schemas.microsoft.com/office/drawing/2014/main" id="{C676C867-B858-4094-8449-1AD8E922DD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574834" y="630799"/>
            <a:ext cx="244475" cy="24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1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FB4113-EC15-4F98-A66D-36183F613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765" y="2564090"/>
            <a:ext cx="2400707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3B7FB2-3BB0-41F1-A1E9-84F44B155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472" y="2516957"/>
            <a:ext cx="2375288" cy="2743200"/>
          </a:xfrm>
          <a:prstGeom prst="rect">
            <a:avLst/>
          </a:prstGeom>
        </p:spPr>
      </p:pic>
      <p:pic>
        <p:nvPicPr>
          <p:cNvPr id="1026" name="Picture 2" descr="Image result for cowboy clipart">
            <a:extLst>
              <a:ext uri="{FF2B5EF4-FFF2-40B4-BE49-F238E27FC236}">
                <a16:creationId xmlns:a16="http://schemas.microsoft.com/office/drawing/2014/main" id="{486173DF-4CA9-426A-B136-62ECE088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88" y="1121789"/>
            <a:ext cx="2459951" cy="418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29C44-2317-40D7-AACC-2FB62ED7F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7179" y="2516957"/>
            <a:ext cx="2402032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9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"/>
    </mc:Choice>
    <mc:Fallback>
      <p:transition spd="slow" advClick="0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1.875E-6 0 L 0.21328 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750"/>
                            </p:stCondLst>
                            <p:childTnLst>
                              <p:par>
                                <p:cTn id="8" presetID="2" presetClass="exit" presetSubtype="4" fill="hold" nodeType="after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3B7FB2-3BB0-41F1-A1E9-84F44B155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472" y="2516957"/>
            <a:ext cx="2375288" cy="2743200"/>
          </a:xfrm>
          <a:prstGeom prst="rect">
            <a:avLst/>
          </a:prstGeom>
        </p:spPr>
      </p:pic>
      <p:pic>
        <p:nvPicPr>
          <p:cNvPr id="1026" name="Picture 2" descr="Image result for cowboy clipart">
            <a:extLst>
              <a:ext uri="{FF2B5EF4-FFF2-40B4-BE49-F238E27FC236}">
                <a16:creationId xmlns:a16="http://schemas.microsoft.com/office/drawing/2014/main" id="{486173DF-4CA9-426A-B136-62ECE088E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718" y="1156955"/>
            <a:ext cx="2459951" cy="418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29C44-2317-40D7-AACC-2FB62ED7F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179" y="2516957"/>
            <a:ext cx="2402032" cy="2743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6BDD0-763D-4274-A35A-540395FED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8733" y="5342456"/>
            <a:ext cx="1487553" cy="1487553"/>
          </a:xfrm>
          <a:prstGeom prst="rect">
            <a:avLst/>
          </a:prstGeom>
        </p:spPr>
      </p:pic>
      <p:sp>
        <p:nvSpPr>
          <p:cNvPr id="9" name="Rectangle 17">
            <a:extLst>
              <a:ext uri="{FF2B5EF4-FFF2-40B4-BE49-F238E27FC236}">
                <a16:creationId xmlns:a16="http://schemas.microsoft.com/office/drawing/2014/main" id="{5E7A0229-97A8-44AE-A1A3-FBD2D9C5BCA9}"/>
              </a:ext>
            </a:extLst>
          </p:cNvPr>
          <p:cNvSpPr/>
          <p:nvPr/>
        </p:nvSpPr>
        <p:spPr>
          <a:xfrm>
            <a:off x="2911718" y="5761264"/>
            <a:ext cx="5912224" cy="1096736"/>
          </a:xfrm>
          <a:custGeom>
            <a:avLst/>
            <a:gdLst>
              <a:gd name="connsiteX0" fmla="*/ 0 w 5868537"/>
              <a:gd name="connsiteY0" fmla="*/ 0 h 1696653"/>
              <a:gd name="connsiteX1" fmla="*/ 5868537 w 5868537"/>
              <a:gd name="connsiteY1" fmla="*/ 0 h 1696653"/>
              <a:gd name="connsiteX2" fmla="*/ 5868537 w 5868537"/>
              <a:gd name="connsiteY2" fmla="*/ 1696653 h 1696653"/>
              <a:gd name="connsiteX3" fmla="*/ 0 w 5868537"/>
              <a:gd name="connsiteY3" fmla="*/ 1696653 h 1696653"/>
              <a:gd name="connsiteX4" fmla="*/ 0 w 5868537"/>
              <a:gd name="connsiteY4" fmla="*/ 0 h 1696653"/>
              <a:gd name="connsiteX0" fmla="*/ 0 w 6346209"/>
              <a:gd name="connsiteY0" fmla="*/ 0 h 1696653"/>
              <a:gd name="connsiteX1" fmla="*/ 6346209 w 6346209"/>
              <a:gd name="connsiteY1" fmla="*/ 504967 h 1696653"/>
              <a:gd name="connsiteX2" fmla="*/ 5868537 w 6346209"/>
              <a:gd name="connsiteY2" fmla="*/ 1696653 h 1696653"/>
              <a:gd name="connsiteX3" fmla="*/ 0 w 6346209"/>
              <a:gd name="connsiteY3" fmla="*/ 1696653 h 1696653"/>
              <a:gd name="connsiteX4" fmla="*/ 0 w 6346209"/>
              <a:gd name="connsiteY4" fmla="*/ 0 h 1696653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868537 w 6346209"/>
              <a:gd name="connsiteY2" fmla="*/ 119168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40943 h 1191686"/>
              <a:gd name="connsiteX1" fmla="*/ 6346209 w 6346209"/>
              <a:gd name="connsiteY1" fmla="*/ 0 h 1191686"/>
              <a:gd name="connsiteX2" fmla="*/ 5677468 w 6346209"/>
              <a:gd name="connsiteY2" fmla="*/ 1068856 h 1191686"/>
              <a:gd name="connsiteX3" fmla="*/ 0 w 6346209"/>
              <a:gd name="connsiteY3" fmla="*/ 1191686 h 1191686"/>
              <a:gd name="connsiteX4" fmla="*/ 559558 w 6346209"/>
              <a:gd name="connsiteY4" fmla="*/ 40943 h 1191686"/>
              <a:gd name="connsiteX0" fmla="*/ 559558 w 6346209"/>
              <a:gd name="connsiteY0" fmla="*/ 149108 h 1299851"/>
              <a:gd name="connsiteX1" fmla="*/ 6346209 w 6346209"/>
              <a:gd name="connsiteY1" fmla="*/ 108165 h 1299851"/>
              <a:gd name="connsiteX2" fmla="*/ 5677468 w 6346209"/>
              <a:gd name="connsiteY2" fmla="*/ 1177021 h 1299851"/>
              <a:gd name="connsiteX3" fmla="*/ 0 w 6346209"/>
              <a:gd name="connsiteY3" fmla="*/ 1299851 h 1299851"/>
              <a:gd name="connsiteX4" fmla="*/ 559558 w 6346209"/>
              <a:gd name="connsiteY4" fmla="*/ 149108 h 1299851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559558 w 6346209"/>
              <a:gd name="connsiteY0" fmla="*/ 250805 h 1401548"/>
              <a:gd name="connsiteX1" fmla="*/ 6346209 w 6346209"/>
              <a:gd name="connsiteY1" fmla="*/ 209862 h 1401548"/>
              <a:gd name="connsiteX2" fmla="*/ 5677468 w 6346209"/>
              <a:gd name="connsiteY2" fmla="*/ 1278718 h 1401548"/>
              <a:gd name="connsiteX3" fmla="*/ 0 w 6346209"/>
              <a:gd name="connsiteY3" fmla="*/ 1401548 h 1401548"/>
              <a:gd name="connsiteX4" fmla="*/ 559558 w 6346209"/>
              <a:gd name="connsiteY4" fmla="*/ 250805 h 1401548"/>
              <a:gd name="connsiteX0" fmla="*/ 311628 w 6098279"/>
              <a:gd name="connsiteY0" fmla="*/ 250805 h 1358302"/>
              <a:gd name="connsiteX1" fmla="*/ 6098279 w 6098279"/>
              <a:gd name="connsiteY1" fmla="*/ 209862 h 1358302"/>
              <a:gd name="connsiteX2" fmla="*/ 5429538 w 6098279"/>
              <a:gd name="connsiteY2" fmla="*/ 1278718 h 1358302"/>
              <a:gd name="connsiteX3" fmla="*/ 38673 w 6098279"/>
              <a:gd name="connsiteY3" fmla="*/ 1292366 h 1358302"/>
              <a:gd name="connsiteX4" fmla="*/ 311628 w 6098279"/>
              <a:gd name="connsiteY4" fmla="*/ 250805 h 1358302"/>
              <a:gd name="connsiteX0" fmla="*/ 311628 w 6098279"/>
              <a:gd name="connsiteY0" fmla="*/ 250805 h 1408583"/>
              <a:gd name="connsiteX1" fmla="*/ 6098279 w 6098279"/>
              <a:gd name="connsiteY1" fmla="*/ 209862 h 1408583"/>
              <a:gd name="connsiteX2" fmla="*/ 5429538 w 6098279"/>
              <a:gd name="connsiteY2" fmla="*/ 1278718 h 1408583"/>
              <a:gd name="connsiteX3" fmla="*/ 38673 w 6098279"/>
              <a:gd name="connsiteY3" fmla="*/ 1292366 h 1408583"/>
              <a:gd name="connsiteX4" fmla="*/ 311628 w 6098279"/>
              <a:gd name="connsiteY4" fmla="*/ 250805 h 1408583"/>
              <a:gd name="connsiteX0" fmla="*/ 418279 w 6204930"/>
              <a:gd name="connsiteY0" fmla="*/ 250805 h 1408583"/>
              <a:gd name="connsiteX1" fmla="*/ 6204930 w 6204930"/>
              <a:gd name="connsiteY1" fmla="*/ 209862 h 1408583"/>
              <a:gd name="connsiteX2" fmla="*/ 5536189 w 6204930"/>
              <a:gd name="connsiteY2" fmla="*/ 1278718 h 1408583"/>
              <a:gd name="connsiteX3" fmla="*/ 145324 w 6204930"/>
              <a:gd name="connsiteY3" fmla="*/ 1292366 h 1408583"/>
              <a:gd name="connsiteX4" fmla="*/ 418279 w 6204930"/>
              <a:gd name="connsiteY4" fmla="*/ 250805 h 14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930" h="1408583">
                <a:moveTo>
                  <a:pt x="418279" y="250805"/>
                </a:moveTo>
                <a:cubicBezTo>
                  <a:pt x="2197038" y="-104037"/>
                  <a:pt x="4412523" y="-49445"/>
                  <a:pt x="6204930" y="209862"/>
                </a:cubicBezTo>
                <a:cubicBezTo>
                  <a:pt x="5982016" y="566147"/>
                  <a:pt x="5909228" y="1113502"/>
                  <a:pt x="5536189" y="1278718"/>
                </a:cubicBezTo>
                <a:cubicBezTo>
                  <a:pt x="3657348" y="1469786"/>
                  <a:pt x="1833096" y="1428844"/>
                  <a:pt x="145324" y="1292366"/>
                </a:cubicBezTo>
                <a:cubicBezTo>
                  <a:pt x="17945" y="977024"/>
                  <a:pt x="-204968" y="648034"/>
                  <a:pt x="418279" y="250805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cowboy didn’t ride two horses.”</a:t>
            </a:r>
          </a:p>
        </p:txBody>
      </p:sp>
    </p:spTree>
    <p:extLst>
      <p:ext uri="{BB962C8B-B14F-4D97-AF65-F5344CB8AC3E}">
        <p14:creationId xmlns:p14="http://schemas.microsoft.com/office/powerpoint/2010/main" val="103786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</Words>
  <Application>Microsoft Office PowerPoint</Application>
  <PresentationFormat>Widescreen</PresentationFormat>
  <Paragraphs>1</Paragraphs>
  <Slides>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Lazbin</dc:creator>
  <cp:lastModifiedBy>Sarah Lazbin</cp:lastModifiedBy>
  <cp:revision>3</cp:revision>
  <dcterms:created xsi:type="dcterms:W3CDTF">2017-07-28T02:51:27Z</dcterms:created>
  <dcterms:modified xsi:type="dcterms:W3CDTF">2017-07-28T03:14:12Z</dcterms:modified>
</cp:coreProperties>
</file>