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24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3FCD8-E868-4411-8990-5A3D1CE98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1B1E2A-AFDD-4308-9FEE-142B19C99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79608-4BD3-49E7-B9ED-920957E7E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71CE-B64C-4941-B364-A555202FC29D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830C7-61E2-49B3-A42C-DDDD1183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47357-A5C6-4CD7-AF7C-3B1F2D2C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AF66-0D15-419C-A2F7-89184EAC1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34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A982F-52E2-4E68-B299-31846483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5E1D0E-26B8-46DD-835D-6AA6ECF26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DB402-7012-41E9-A95F-99C5AC84E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71CE-B64C-4941-B364-A555202FC29D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4700F-4AB1-47C8-9860-9DBE861D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EA949-BE2E-44C4-9502-35EBA0957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AF66-0D15-419C-A2F7-89184EAC1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01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4C17E3-6F25-4268-8C6C-E165911015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DECF0E-84DA-477F-A9F3-96B59B67F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1697B-3752-4020-A182-0F9031E77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71CE-B64C-4941-B364-A555202FC29D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4ECDE-F20C-4B06-A2C7-77CA5735B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F7F48-C527-4FD7-9A77-D433B199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AF66-0D15-419C-A2F7-89184EAC1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18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FC4B1-64B0-4FA1-AFFB-65C068E2D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FC6FE-DF5B-462E-811A-1BBD77702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B0696-73AC-48DD-8DAA-4066D69F3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71CE-B64C-4941-B364-A555202FC29D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FCAAE-D160-4B83-BD6F-6904A1B7E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15F51-D577-4F45-B51F-ED3A6E714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AF66-0D15-419C-A2F7-89184EAC1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65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2A2CF-38AF-45DE-ACFE-533EEF9A4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1ACD4-DF34-47F9-9028-1009AE163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50FB3-082E-4156-B5E7-1848A715F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71CE-B64C-4941-B364-A555202FC29D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575B5-E9A9-4D72-8E3B-2060AA54A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129A3-2B3D-42FC-8EFE-FD5DA6158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AF66-0D15-419C-A2F7-89184EAC1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3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8463-4EB1-4622-87D3-4E0C655D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0D046-B179-4F36-9A4C-AE8F4458B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15546D-544F-46A9-8A00-C69E51839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AA0E1-707A-49D8-A225-772D37FEE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71CE-B64C-4941-B364-A555202FC29D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B0C46-B225-4408-BEFF-AF9ED5335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941B7-9762-46D3-94EF-C6B7066C4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AF66-0D15-419C-A2F7-89184EAC1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B432F-B03A-4183-AA34-ACA46591B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E7ADD-49F0-49F7-B8FC-EE7E62647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64429-813D-4AED-A176-5EEC378F9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9BE2DF-A84D-4D4F-979C-57AA4925D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D88DD4-B5AE-497D-9D88-DE305E71D2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14340E-949C-4354-99F3-F6CD38692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71CE-B64C-4941-B364-A555202FC29D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1D27F4-214A-445C-B678-281448B5C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231057-452A-423A-A7AD-54F793697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AF66-0D15-419C-A2F7-89184EAC1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23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0F3EB-2E9F-46AF-B549-48098528E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FB82CE-B215-4BF2-8ED3-B2FBA8B05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71CE-B64C-4941-B364-A555202FC29D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A17C65-29AD-481C-8F92-B4DE678D6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B7AFA1-C8E8-42B0-895D-6DBDC6B4D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AF66-0D15-419C-A2F7-89184EAC1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0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2597DB-7EAC-4BB3-BA33-E38DCC2D7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71CE-B64C-4941-B364-A555202FC29D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3B7779-9952-452F-BFE5-2B630F3D3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5D704-0BDD-4568-99FA-737CDFCD3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AF66-0D15-419C-A2F7-89184EAC1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22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EEF73-B732-4318-945C-FEC44CF1C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791BD-2115-4AB4-A0A3-F8C7B6FA4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0CE96-8DB6-4E91-BFF1-4588FB7DD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7DDF0-D8B7-44B1-8389-9A24CA2C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71CE-B64C-4941-B364-A555202FC29D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1CF5E5-776B-42D1-8FEB-500AAE37F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BC2A1-93BF-4C7B-B7A4-743F200F7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AF66-0D15-419C-A2F7-89184EAC1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72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9F703-0CB4-4CD6-9BCD-0133F1A17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80D10C-EDB5-456B-8525-6FB6D7422A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B37E75-AFC4-4E6D-8276-063423EEF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03226-ED35-4567-9F50-30746A889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71CE-B64C-4941-B364-A555202FC29D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E182D-F83B-4F52-A108-ECD97F3C3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7473F-B6AF-4F4D-BFE7-B528B6E9A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AF66-0D15-419C-A2F7-89184EAC1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2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5DA2CE-9B4E-40EE-AC76-21372E2F1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4497C-A20A-4F59-AB90-4CC2DE657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FEB37-5E93-4028-B6F1-98A6026022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971CE-B64C-4941-B364-A555202FC29D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DFFF8-5F2E-45E7-8406-4152313842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1CF30-B45F-4FE3-9F5C-2B8DF22AE2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AF66-0D15-419C-A2F7-89184EAC1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49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5" Type="http://schemas.openxmlformats.org/officeDocument/2006/relationships/image" Target="../media/image6.jpe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boy clipart">
            <a:extLst>
              <a:ext uri="{FF2B5EF4-FFF2-40B4-BE49-F238E27FC236}">
                <a16:creationId xmlns:a16="http://schemas.microsoft.com/office/drawing/2014/main" id="{640958A5-D9EE-4F2B-8E72-5B664A8F2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99" y="3429000"/>
            <a:ext cx="147035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Zoo Sign Stock Illustration">
            <a:extLst>
              <a:ext uri="{FF2B5EF4-FFF2-40B4-BE49-F238E27FC236}">
                <a16:creationId xmlns:a16="http://schemas.microsoft.com/office/drawing/2014/main" id="{13415034-4048-4F92-A2A9-4E4ABFCC9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901" y="90487"/>
            <a:ext cx="3122611" cy="3231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964C7E5-F208-4CB2-8610-347D4919ACFA}"/>
              </a:ext>
            </a:extLst>
          </p:cNvPr>
          <p:cNvSpPr/>
          <p:nvPr/>
        </p:nvSpPr>
        <p:spPr>
          <a:xfrm>
            <a:off x="7633447" y="1573306"/>
            <a:ext cx="1340224" cy="5827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zoo two">
            <a:hlinkClick r:id="" action="ppaction://media"/>
            <a:extLst>
              <a:ext uri="{FF2B5EF4-FFF2-40B4-BE49-F238E27FC236}">
                <a16:creationId xmlns:a16="http://schemas.microsoft.com/office/drawing/2014/main" id="{9338F657-56C3-4D5C-80CE-BD1EE6C506C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973763" y="3306763"/>
            <a:ext cx="244475" cy="24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408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"/>
    </mc:Choice>
    <mc:Fallback>
      <p:transition spd="slow" advClick="0" advTm="1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" presetClass="exit" presetSubtype="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2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2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50BFAC-1186-4919-B1C9-6EAD4D55E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518" y="-382821"/>
            <a:ext cx="5354770" cy="7074391"/>
          </a:xfrm>
          <a:prstGeom prst="rect">
            <a:avLst/>
          </a:prstGeom>
        </p:spPr>
      </p:pic>
      <p:pic>
        <p:nvPicPr>
          <p:cNvPr id="1026" name="Picture 2" descr="Image result for boy clipart">
            <a:extLst>
              <a:ext uri="{FF2B5EF4-FFF2-40B4-BE49-F238E27FC236}">
                <a16:creationId xmlns:a16="http://schemas.microsoft.com/office/drawing/2014/main" id="{640958A5-D9EE-4F2B-8E72-5B664A8F2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99" y="3429000"/>
            <a:ext cx="147035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992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16667E-6 0 L 0.60338 -0.00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16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2" fill="hold" nodeType="clickEffect">
                                  <p:stCondLst>
                                    <p:cond delay="37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boy clipart">
            <a:extLst>
              <a:ext uri="{FF2B5EF4-FFF2-40B4-BE49-F238E27FC236}">
                <a16:creationId xmlns:a16="http://schemas.microsoft.com/office/drawing/2014/main" id="{640958A5-D9EE-4F2B-8E72-5B664A8F2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99" y="3429000"/>
            <a:ext cx="147035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2141ED-5938-404E-8F5A-09A8D5048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750424" y="1237178"/>
            <a:ext cx="5441576" cy="589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39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2000">
        <p:fade/>
      </p:transition>
    </mc:Choice>
    <mc:Fallback>
      <p:transition spd="med" advClick="0" advTm="1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Motion origin="layout" path="M 4.16667E-6 0 L 0.21953 -0.00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77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0"/>
                            </p:stCondLst>
                            <p:childTnLst>
                              <p:par>
                                <p:cTn id="8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boy clipart">
            <a:extLst>
              <a:ext uri="{FF2B5EF4-FFF2-40B4-BE49-F238E27FC236}">
                <a16:creationId xmlns:a16="http://schemas.microsoft.com/office/drawing/2014/main" id="{640958A5-D9EE-4F2B-8E72-5B664A8F2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99" y="3429000"/>
            <a:ext cx="147035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lion">
            <a:extLst>
              <a:ext uri="{FF2B5EF4-FFF2-40B4-BE49-F238E27FC236}">
                <a16:creationId xmlns:a16="http://schemas.microsoft.com/office/drawing/2014/main" id="{0E4AB7EB-75CE-4C79-BC29-74D335DF8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333" y="1482743"/>
            <a:ext cx="5829300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zoo two">
            <a:hlinkClick r:id="" action="ppaction://media"/>
            <a:extLst>
              <a:ext uri="{FF2B5EF4-FFF2-40B4-BE49-F238E27FC236}">
                <a16:creationId xmlns:a16="http://schemas.microsoft.com/office/drawing/2014/main" id="{9AFA25B0-E73C-4A0F-997F-19681460C05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973762" y="352194"/>
            <a:ext cx="244475" cy="244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9706F7-A459-44F9-88E9-358403D60F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29353" y="5370355"/>
            <a:ext cx="1483418" cy="1487645"/>
          </a:xfrm>
          <a:prstGeom prst="rect">
            <a:avLst/>
          </a:prstGeom>
        </p:spPr>
      </p:pic>
      <p:sp>
        <p:nvSpPr>
          <p:cNvPr id="7" name="Rectangle 17">
            <a:extLst>
              <a:ext uri="{FF2B5EF4-FFF2-40B4-BE49-F238E27FC236}">
                <a16:creationId xmlns:a16="http://schemas.microsoft.com/office/drawing/2014/main" id="{10FAD2B0-4BB9-4D6D-A4B0-1BC00B5FAFE9}"/>
              </a:ext>
            </a:extLst>
          </p:cNvPr>
          <p:cNvSpPr/>
          <p:nvPr/>
        </p:nvSpPr>
        <p:spPr>
          <a:xfrm>
            <a:off x="3441636" y="5699528"/>
            <a:ext cx="5374545" cy="1096736"/>
          </a:xfrm>
          <a:custGeom>
            <a:avLst/>
            <a:gdLst>
              <a:gd name="connsiteX0" fmla="*/ 0 w 5868537"/>
              <a:gd name="connsiteY0" fmla="*/ 0 h 1696653"/>
              <a:gd name="connsiteX1" fmla="*/ 5868537 w 5868537"/>
              <a:gd name="connsiteY1" fmla="*/ 0 h 1696653"/>
              <a:gd name="connsiteX2" fmla="*/ 5868537 w 5868537"/>
              <a:gd name="connsiteY2" fmla="*/ 1696653 h 1696653"/>
              <a:gd name="connsiteX3" fmla="*/ 0 w 5868537"/>
              <a:gd name="connsiteY3" fmla="*/ 1696653 h 1696653"/>
              <a:gd name="connsiteX4" fmla="*/ 0 w 5868537"/>
              <a:gd name="connsiteY4" fmla="*/ 0 h 1696653"/>
              <a:gd name="connsiteX0" fmla="*/ 0 w 6346209"/>
              <a:gd name="connsiteY0" fmla="*/ 0 h 1696653"/>
              <a:gd name="connsiteX1" fmla="*/ 6346209 w 6346209"/>
              <a:gd name="connsiteY1" fmla="*/ 504967 h 1696653"/>
              <a:gd name="connsiteX2" fmla="*/ 5868537 w 6346209"/>
              <a:gd name="connsiteY2" fmla="*/ 1696653 h 1696653"/>
              <a:gd name="connsiteX3" fmla="*/ 0 w 6346209"/>
              <a:gd name="connsiteY3" fmla="*/ 1696653 h 1696653"/>
              <a:gd name="connsiteX4" fmla="*/ 0 w 6346209"/>
              <a:gd name="connsiteY4" fmla="*/ 0 h 1696653"/>
              <a:gd name="connsiteX0" fmla="*/ 559558 w 6346209"/>
              <a:gd name="connsiteY0" fmla="*/ 40943 h 1191686"/>
              <a:gd name="connsiteX1" fmla="*/ 6346209 w 6346209"/>
              <a:gd name="connsiteY1" fmla="*/ 0 h 1191686"/>
              <a:gd name="connsiteX2" fmla="*/ 5868537 w 6346209"/>
              <a:gd name="connsiteY2" fmla="*/ 1191686 h 1191686"/>
              <a:gd name="connsiteX3" fmla="*/ 0 w 6346209"/>
              <a:gd name="connsiteY3" fmla="*/ 1191686 h 1191686"/>
              <a:gd name="connsiteX4" fmla="*/ 559558 w 6346209"/>
              <a:gd name="connsiteY4" fmla="*/ 40943 h 1191686"/>
              <a:gd name="connsiteX0" fmla="*/ 559558 w 6346209"/>
              <a:gd name="connsiteY0" fmla="*/ 40943 h 1191686"/>
              <a:gd name="connsiteX1" fmla="*/ 6346209 w 6346209"/>
              <a:gd name="connsiteY1" fmla="*/ 0 h 1191686"/>
              <a:gd name="connsiteX2" fmla="*/ 5677468 w 6346209"/>
              <a:gd name="connsiteY2" fmla="*/ 1068856 h 1191686"/>
              <a:gd name="connsiteX3" fmla="*/ 0 w 6346209"/>
              <a:gd name="connsiteY3" fmla="*/ 1191686 h 1191686"/>
              <a:gd name="connsiteX4" fmla="*/ 559558 w 6346209"/>
              <a:gd name="connsiteY4" fmla="*/ 40943 h 1191686"/>
              <a:gd name="connsiteX0" fmla="*/ 559558 w 6346209"/>
              <a:gd name="connsiteY0" fmla="*/ 40943 h 1191686"/>
              <a:gd name="connsiteX1" fmla="*/ 6346209 w 6346209"/>
              <a:gd name="connsiteY1" fmla="*/ 0 h 1191686"/>
              <a:gd name="connsiteX2" fmla="*/ 5677468 w 6346209"/>
              <a:gd name="connsiteY2" fmla="*/ 1068856 h 1191686"/>
              <a:gd name="connsiteX3" fmla="*/ 0 w 6346209"/>
              <a:gd name="connsiteY3" fmla="*/ 1191686 h 1191686"/>
              <a:gd name="connsiteX4" fmla="*/ 559558 w 6346209"/>
              <a:gd name="connsiteY4" fmla="*/ 40943 h 1191686"/>
              <a:gd name="connsiteX0" fmla="*/ 559558 w 6346209"/>
              <a:gd name="connsiteY0" fmla="*/ 40943 h 1191686"/>
              <a:gd name="connsiteX1" fmla="*/ 6346209 w 6346209"/>
              <a:gd name="connsiteY1" fmla="*/ 0 h 1191686"/>
              <a:gd name="connsiteX2" fmla="*/ 5677468 w 6346209"/>
              <a:gd name="connsiteY2" fmla="*/ 1068856 h 1191686"/>
              <a:gd name="connsiteX3" fmla="*/ 0 w 6346209"/>
              <a:gd name="connsiteY3" fmla="*/ 1191686 h 1191686"/>
              <a:gd name="connsiteX4" fmla="*/ 559558 w 6346209"/>
              <a:gd name="connsiteY4" fmla="*/ 40943 h 1191686"/>
              <a:gd name="connsiteX0" fmla="*/ 559558 w 6346209"/>
              <a:gd name="connsiteY0" fmla="*/ 149108 h 1299851"/>
              <a:gd name="connsiteX1" fmla="*/ 6346209 w 6346209"/>
              <a:gd name="connsiteY1" fmla="*/ 108165 h 1299851"/>
              <a:gd name="connsiteX2" fmla="*/ 5677468 w 6346209"/>
              <a:gd name="connsiteY2" fmla="*/ 1177021 h 1299851"/>
              <a:gd name="connsiteX3" fmla="*/ 0 w 6346209"/>
              <a:gd name="connsiteY3" fmla="*/ 1299851 h 1299851"/>
              <a:gd name="connsiteX4" fmla="*/ 559558 w 6346209"/>
              <a:gd name="connsiteY4" fmla="*/ 149108 h 1299851"/>
              <a:gd name="connsiteX0" fmla="*/ 559558 w 6346209"/>
              <a:gd name="connsiteY0" fmla="*/ 250805 h 1401548"/>
              <a:gd name="connsiteX1" fmla="*/ 6346209 w 6346209"/>
              <a:gd name="connsiteY1" fmla="*/ 209862 h 1401548"/>
              <a:gd name="connsiteX2" fmla="*/ 5677468 w 6346209"/>
              <a:gd name="connsiteY2" fmla="*/ 1278718 h 1401548"/>
              <a:gd name="connsiteX3" fmla="*/ 0 w 6346209"/>
              <a:gd name="connsiteY3" fmla="*/ 1401548 h 1401548"/>
              <a:gd name="connsiteX4" fmla="*/ 559558 w 6346209"/>
              <a:gd name="connsiteY4" fmla="*/ 250805 h 1401548"/>
              <a:gd name="connsiteX0" fmla="*/ 559558 w 6346209"/>
              <a:gd name="connsiteY0" fmla="*/ 250805 h 1401548"/>
              <a:gd name="connsiteX1" fmla="*/ 6346209 w 6346209"/>
              <a:gd name="connsiteY1" fmla="*/ 209862 h 1401548"/>
              <a:gd name="connsiteX2" fmla="*/ 5677468 w 6346209"/>
              <a:gd name="connsiteY2" fmla="*/ 1278718 h 1401548"/>
              <a:gd name="connsiteX3" fmla="*/ 0 w 6346209"/>
              <a:gd name="connsiteY3" fmla="*/ 1401548 h 1401548"/>
              <a:gd name="connsiteX4" fmla="*/ 559558 w 6346209"/>
              <a:gd name="connsiteY4" fmla="*/ 250805 h 1401548"/>
              <a:gd name="connsiteX0" fmla="*/ 311628 w 6098279"/>
              <a:gd name="connsiteY0" fmla="*/ 250805 h 1358302"/>
              <a:gd name="connsiteX1" fmla="*/ 6098279 w 6098279"/>
              <a:gd name="connsiteY1" fmla="*/ 209862 h 1358302"/>
              <a:gd name="connsiteX2" fmla="*/ 5429538 w 6098279"/>
              <a:gd name="connsiteY2" fmla="*/ 1278718 h 1358302"/>
              <a:gd name="connsiteX3" fmla="*/ 38673 w 6098279"/>
              <a:gd name="connsiteY3" fmla="*/ 1292366 h 1358302"/>
              <a:gd name="connsiteX4" fmla="*/ 311628 w 6098279"/>
              <a:gd name="connsiteY4" fmla="*/ 250805 h 1358302"/>
              <a:gd name="connsiteX0" fmla="*/ 311628 w 6098279"/>
              <a:gd name="connsiteY0" fmla="*/ 250805 h 1408583"/>
              <a:gd name="connsiteX1" fmla="*/ 6098279 w 6098279"/>
              <a:gd name="connsiteY1" fmla="*/ 209862 h 1408583"/>
              <a:gd name="connsiteX2" fmla="*/ 5429538 w 6098279"/>
              <a:gd name="connsiteY2" fmla="*/ 1278718 h 1408583"/>
              <a:gd name="connsiteX3" fmla="*/ 38673 w 6098279"/>
              <a:gd name="connsiteY3" fmla="*/ 1292366 h 1408583"/>
              <a:gd name="connsiteX4" fmla="*/ 311628 w 6098279"/>
              <a:gd name="connsiteY4" fmla="*/ 250805 h 1408583"/>
              <a:gd name="connsiteX0" fmla="*/ 418279 w 6204930"/>
              <a:gd name="connsiteY0" fmla="*/ 250805 h 1408583"/>
              <a:gd name="connsiteX1" fmla="*/ 6204930 w 6204930"/>
              <a:gd name="connsiteY1" fmla="*/ 209862 h 1408583"/>
              <a:gd name="connsiteX2" fmla="*/ 5536189 w 6204930"/>
              <a:gd name="connsiteY2" fmla="*/ 1278718 h 1408583"/>
              <a:gd name="connsiteX3" fmla="*/ 145324 w 6204930"/>
              <a:gd name="connsiteY3" fmla="*/ 1292366 h 1408583"/>
              <a:gd name="connsiteX4" fmla="*/ 418279 w 6204930"/>
              <a:gd name="connsiteY4" fmla="*/ 250805 h 1408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04930" h="1408583">
                <a:moveTo>
                  <a:pt x="418279" y="250805"/>
                </a:moveTo>
                <a:cubicBezTo>
                  <a:pt x="2197038" y="-104037"/>
                  <a:pt x="4412523" y="-49445"/>
                  <a:pt x="6204930" y="209862"/>
                </a:cubicBezTo>
                <a:cubicBezTo>
                  <a:pt x="5982016" y="566147"/>
                  <a:pt x="5909228" y="1113502"/>
                  <a:pt x="5536189" y="1278718"/>
                </a:cubicBezTo>
                <a:cubicBezTo>
                  <a:pt x="3657348" y="1469786"/>
                  <a:pt x="1833096" y="1428844"/>
                  <a:pt x="145324" y="1292366"/>
                </a:cubicBezTo>
                <a:cubicBezTo>
                  <a:pt x="17945" y="977024"/>
                  <a:pt x="-204968" y="648034"/>
                  <a:pt x="418279" y="250805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“The boy didn’t pet two animals.”</a:t>
            </a:r>
          </a:p>
        </p:txBody>
      </p:sp>
    </p:spTree>
    <p:extLst>
      <p:ext uri="{BB962C8B-B14F-4D97-AF65-F5344CB8AC3E}">
        <p14:creationId xmlns:p14="http://schemas.microsoft.com/office/powerpoint/2010/main" val="2893802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4.16667E-6 0 L 0.21953 -0.00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77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8000"/>
                            </p:stCondLst>
                            <p:childTnLst>
                              <p:par>
                                <p:cTn id="8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8</Words>
  <Application>Microsoft Office PowerPoint</Application>
  <PresentationFormat>Widescreen</PresentationFormat>
  <Paragraphs>1</Paragraphs>
  <Slides>4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Lazbin</dc:creator>
  <cp:lastModifiedBy>Sarah Lazbin</cp:lastModifiedBy>
  <cp:revision>6</cp:revision>
  <dcterms:created xsi:type="dcterms:W3CDTF">2017-08-02T20:11:09Z</dcterms:created>
  <dcterms:modified xsi:type="dcterms:W3CDTF">2017-08-02T21:38:07Z</dcterms:modified>
</cp:coreProperties>
</file>