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3" y="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852E-D6D1-4CC9-A2BE-2B25855D0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5F535-50ED-4C2D-B49B-277B7664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B6A-E568-4FFD-A793-3DDFB86C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B476-1E66-492D-A6DD-8A36276A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2318-BF9D-4173-8B71-6FB166F8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1E04-DF36-4CF2-A71B-0D228063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371C9-FC51-4259-AD03-F0781ED98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FC90-E4DD-48B7-8AE1-7CBDB6D4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CBA02-B552-4F3B-A2C4-B557E851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BE741-A1C5-4C44-B0F9-73EF233F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48E13-6FC2-47F0-8817-7A2C433CD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89742-6171-427F-9912-3FE35845C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C7A1-7F0E-4B4D-9ED2-547DCA7F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C9BF-7984-4491-BDB2-822A47C9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823F-19B8-49CA-82BB-71B0617E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CAA2-810E-49CD-BD23-EDDB6F91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4C0D-4FF3-431E-A784-E7063723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9D05-C7F1-4ED5-9D83-A77A60C4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1F18-A389-4A06-A8FE-7829C638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5372-F9D4-4C78-982D-8255FA8C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2C9A-D4C5-4225-9AAD-EF71C132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088D8-389D-4324-B2AE-CFCE3E387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C9385-1C96-44B6-9C71-2D30887C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8B255-EF8D-4401-B5D0-B60D8CB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56B7-3ED9-417B-B991-4FDED501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0045-8558-4DC1-8CAF-45B7FB7A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DB7F-59BB-47AD-AC7D-7867F1216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2345B-E0CC-4ED2-A1D1-A37E6254A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BCADA-E4CF-4912-B46C-6F4C03D6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10A-2A3E-433C-BB69-14E3E9C9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FEF24-B74B-4CFB-9672-79E5D6A5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4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D70-FE67-4584-8B4B-1D445634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82FD9-BA5B-4615-997D-3BA22A1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121C7-F87C-48A6-B927-717F383D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A7C56-FCDF-4792-8AE6-5363A9893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5AF58-E29C-4A5D-BC7C-BAF90F804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88F03-A343-49C5-8F68-7171466B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24E52-DF6A-452D-B740-10DA1124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0D2C6-0BB0-49C8-84A6-69C985F0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AD42-68F0-4A50-93C0-AA930A28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CA6FC-BFD6-4EE2-AD2B-926CFD9A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51DB9-5E97-4AD6-8580-2CD0809B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39362-17B9-49F3-BAC1-EDA86A6C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9DD77-C58C-4FD2-9E44-AC325AF0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F6ED3-323F-4D00-8319-03874BAD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7A8F9-504A-49D6-A0B1-7C37C5F4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B4DC-B61F-4B67-BDF7-C71E1872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86F5-0238-4A7B-B5D9-5D889F72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3F92B-28D7-4658-90C7-CAA8E937E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11B15-4071-4518-9A8D-6C1B957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E269F-70C5-4244-BF69-B4973D43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8C8F-210D-4DC6-8AD8-1340BAF2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6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D07B-3795-4D51-AD63-3ECF3B4A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F1693-B1A4-4D0E-B529-48B6E630D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26891-E818-4F39-BC26-5DD280F3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D3930-DF89-4F1A-BD14-024BAC6D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0E0B1-C9F0-46C3-B5B4-DD41F279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E708-90B6-4281-A4F5-99567804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2E703-9267-41A1-ABF5-11E0E90E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1E45F-E2F8-4C76-BEA2-2741A2D5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B5A2-8BD5-4201-A637-2DD8E0263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4AE1-04A8-431A-9CB0-B233B00B1A5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3B72-839D-495C-9A96-8ED7DB9B8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3238-EE15-4BA6-B888-76526FFC0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F1D5-0912-49F9-8366-AF37866F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gif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D7640-D863-4DB6-A1B9-527831977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541" y="3886196"/>
            <a:ext cx="1592285" cy="2286000"/>
          </a:xfrm>
          <a:prstGeom prst="rect">
            <a:avLst/>
          </a:prstGeom>
        </p:spPr>
      </p:pic>
      <p:pic>
        <p:nvPicPr>
          <p:cNvPr id="1028" name="Picture 4" descr="Image result for donald duck">
            <a:extLst>
              <a:ext uri="{FF2B5EF4-FFF2-40B4-BE49-F238E27FC236}">
                <a16:creationId xmlns:a16="http://schemas.microsoft.com/office/drawing/2014/main" id="{990577E8-55A4-4948-8499-E7F704AD6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082" y="3886196"/>
            <a:ext cx="171897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ree clipart">
            <a:extLst>
              <a:ext uri="{FF2B5EF4-FFF2-40B4-BE49-F238E27FC236}">
                <a16:creationId xmlns:a16="http://schemas.microsoft.com/office/drawing/2014/main" id="{62087A19-2455-43BB-BF6B-A5F23A0ED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38" y="58271"/>
            <a:ext cx="5069566" cy="506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2E415A-894F-4CF2-825B-4B4FFB04CD45}"/>
              </a:ext>
            </a:extLst>
          </p:cNvPr>
          <p:cNvSpPr/>
          <p:nvPr/>
        </p:nvSpPr>
        <p:spPr>
          <a:xfrm>
            <a:off x="5540188" y="4540624"/>
            <a:ext cx="640977" cy="587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minnie mouse">
            <a:extLst>
              <a:ext uri="{FF2B5EF4-FFF2-40B4-BE49-F238E27FC236}">
                <a16:creationId xmlns:a16="http://schemas.microsoft.com/office/drawing/2014/main" id="{73655A9C-5835-44D0-91B4-348A93DD6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91" y="3886196"/>
            <a:ext cx="163727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ock clipart">
            <a:extLst>
              <a:ext uri="{FF2B5EF4-FFF2-40B4-BE49-F238E27FC236}">
                <a16:creationId xmlns:a16="http://schemas.microsoft.com/office/drawing/2014/main" id="{AA56A484-978D-4537-8283-C6EBC2E7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248" y="775447"/>
            <a:ext cx="4145910" cy="290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oofy">
            <a:extLst>
              <a:ext uri="{FF2B5EF4-FFF2-40B4-BE49-F238E27FC236}">
                <a16:creationId xmlns:a16="http://schemas.microsoft.com/office/drawing/2014/main" id="{A47F5011-AB37-42F0-AC35-A908C308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502" y="3540452"/>
            <a:ext cx="19149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ickey mouse club house">
            <a:hlinkClick r:id="" action="ppaction://media"/>
            <a:extLst>
              <a:ext uri="{FF2B5EF4-FFF2-40B4-BE49-F238E27FC236}">
                <a16:creationId xmlns:a16="http://schemas.microsoft.com/office/drawing/2014/main" id="{F8D31808-24F5-4832-BBA4-E903769992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B78A78-CD72-4FE9-9A0F-AFED631FBB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2826" y="5333308"/>
            <a:ext cx="1483418" cy="1487645"/>
          </a:xfrm>
          <a:prstGeom prst="rect">
            <a:avLst/>
          </a:prstGeom>
        </p:spPr>
      </p:pic>
      <p:sp>
        <p:nvSpPr>
          <p:cNvPr id="16" name="Rectangle 17">
            <a:extLst>
              <a:ext uri="{FF2B5EF4-FFF2-40B4-BE49-F238E27FC236}">
                <a16:creationId xmlns:a16="http://schemas.microsoft.com/office/drawing/2014/main" id="{850996A5-CDC7-45B3-9A99-C5B599077D9F}"/>
              </a:ext>
            </a:extLst>
          </p:cNvPr>
          <p:cNvSpPr/>
          <p:nvPr/>
        </p:nvSpPr>
        <p:spPr>
          <a:xfrm>
            <a:off x="3608015" y="5702994"/>
            <a:ext cx="5082162" cy="1096736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“Goofy didn’t find two friends.”</a:t>
            </a:r>
          </a:p>
        </p:txBody>
      </p:sp>
    </p:spTree>
    <p:extLst>
      <p:ext uri="{BB962C8B-B14F-4D97-AF65-F5344CB8AC3E}">
        <p14:creationId xmlns:p14="http://schemas.microsoft.com/office/powerpoint/2010/main" val="391975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0.06705 -0.58703 L 0.03359 -0.58703 C 0.01862 -0.58703 4.58333E-6 -0.425 4.58333E-6 -0.29352 L 4.58333E-6 -3.33333E-6 " pathEditMode="relative" rAng="10800000" ptsTypes="AAAA">
                                      <p:cBhvr>
                                        <p:cTn id="8" dur="2000" spd="-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2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-3.33333E-6 L 0.3431 -0.488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-244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3.33333E-6 L 0.26589 -0.568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2840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-4.375E-6 -3.7037E-6 L -0.40286 -0.0712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Lazbin</dc:creator>
  <cp:lastModifiedBy>Sarah Lazbin</cp:lastModifiedBy>
  <cp:revision>4</cp:revision>
  <dcterms:created xsi:type="dcterms:W3CDTF">2017-08-02T21:38:26Z</dcterms:created>
  <dcterms:modified xsi:type="dcterms:W3CDTF">2017-08-02T22:15:07Z</dcterms:modified>
</cp:coreProperties>
</file>