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DF5D-EE20-4A4F-81F0-131780148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E80B4-C883-41A1-9108-858C0B5AE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C19F-BD01-4316-A9C5-703482AD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682-E601-4304-B350-49CC34BDA017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5F5C6-0F5B-4007-836A-C562305E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7D024-3D42-4053-9D19-AD72E728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24C-56F5-41C5-BAF8-6CC114A4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71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9BAF-D863-4A08-8254-06EE551A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F64C4-B9AD-47C5-A616-0EC8C589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5BBDF-B148-45C9-BE38-D81A53EA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682-E601-4304-B350-49CC34BDA017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FE3F-F100-4B4E-974F-036FC8CC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DE4B4-CBE0-4EC6-BDA0-4DC87E4C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24C-56F5-41C5-BAF8-6CC114A4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41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28C4C-0384-4FDD-B52C-C2B4AC612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F48B4-B1F0-421E-80C6-1F985FF70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E9E61-4ADB-414C-9E12-0E99849F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682-E601-4304-B350-49CC34BDA017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082E7-D6C9-4744-AC59-A660369B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43826-86A3-4F89-9438-537E3948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24C-56F5-41C5-BAF8-6CC114A4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16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E4D1-5FD3-4B9F-8E11-F47BC718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5663-2678-418D-AA0E-C18BECC9F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9E3CF-1848-4A6C-9B56-017C53A4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682-E601-4304-B350-49CC34BDA017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1BCA5-E6B0-42A4-9EC7-D381897C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48F8-67BB-447D-BA31-9E9AF0A0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24C-56F5-41C5-BAF8-6CC114A4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48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0A83-5EC0-457F-870F-D7B8946D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8226A-F6A8-4DF6-95E9-B3DF7D3A7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5CAE0-5618-4197-909E-29D813FA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682-E601-4304-B350-49CC34BDA017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ED33-03D9-4E81-A06A-26B83A6D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AF2F3-01D2-4C29-96AF-29F4C991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24C-56F5-41C5-BAF8-6CC114A4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57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C64E-F147-4B8F-82FD-4B961006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CF43D-A21D-4122-A8A6-A7428A55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CFE1B-B437-4769-A5A0-B3544CCC8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94E0B-212C-44A3-8D6C-6E9E2582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682-E601-4304-B350-49CC34BDA017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F4E64-B338-4EB0-A10D-EE02AC0A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7E7D0-4E2F-4A06-8D02-4B1BA183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24C-56F5-41C5-BAF8-6CC114A4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23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C469-B224-4CBB-9E81-132ACCD4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A55D6-B97D-4CCA-BD68-40306C875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D700E-58E5-4D85-B637-6C55DC957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AEE48-0378-47E4-9340-202AA3169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67B98-0E42-4DCB-8E38-88149D4D9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F23D1-CE3F-4E52-A5DB-FF7A3863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682-E601-4304-B350-49CC34BDA017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1DFA3-137D-49B0-B89D-F6F751ED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CD9C1-D36B-4E72-9160-7FA3E1EE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24C-56F5-41C5-BAF8-6CC114A4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32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2177-8278-428E-85AE-36A2A9B1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760B8-DB6D-4016-8D5E-2E9AFC38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682-E601-4304-B350-49CC34BDA017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E565B-882A-4D11-83F7-495CB547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52A6E-03E5-4B3A-8B73-53FC2C34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24C-56F5-41C5-BAF8-6CC114A4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4EA38-F38D-434E-ABDB-55C3C0DB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682-E601-4304-B350-49CC34BDA017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041A7-68F2-49B1-A9E0-0FA4B903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49BFF-3F1D-42B4-8DA8-162BD373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24C-56F5-41C5-BAF8-6CC114A4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8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BBC8-01B1-432C-BB8E-D4253465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DF027-AA74-4438-98FD-F8F14C254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ED9D3-83F0-4C91-A468-C52DE2DC0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2EF26-7644-4436-BA0B-3D8247D5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682-E601-4304-B350-49CC34BDA017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2D603-0C45-40CB-881F-40047BF1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082CE-DBF3-4F45-A3E1-39B334D2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24C-56F5-41C5-BAF8-6CC114A4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2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692F-3124-4541-8572-11392091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9383F-4D3C-4B4C-AA70-C65EDC21F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A4155-405D-4F52-B9FF-72AF81E49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BB7BB-DDE6-4328-BE7F-F4ECF360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682-E601-4304-B350-49CC34BDA017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59666-0C28-4A68-A535-718D8A38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883E4-72A1-44DC-8400-5E0B7E09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24C-56F5-41C5-BAF8-6CC114A4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9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52232-8C3F-4BCC-9BB3-A9881855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03896-ABA2-4126-8115-0B190732B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91B0A-DA9E-422F-88C5-C98D049CC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1D682-E601-4304-B350-49CC34BDA017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DD51D-D645-4E0D-9175-C7D9AA6BA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B50B7-819C-4103-8EBC-DE985975F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F24C-56F5-41C5-BAF8-6CC114A4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8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g"/><Relationship Id="rId12" Type="http://schemas.openxmlformats.org/officeDocument/2006/relationships/image" Target="../media/image9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jpg"/><Relationship Id="rId11" Type="http://schemas.openxmlformats.org/officeDocument/2006/relationships/image" Target="../media/image8.png"/><Relationship Id="rId5" Type="http://schemas.openxmlformats.org/officeDocument/2006/relationships/image" Target="../media/image2.jpg"/><Relationship Id="rId10" Type="http://schemas.openxmlformats.org/officeDocument/2006/relationships/image" Target="../media/image7.jpg"/><Relationship Id="rId4" Type="http://schemas.openxmlformats.org/officeDocument/2006/relationships/image" Target="../media/image1.jpg"/><Relationship Id="rId9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jp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jpg"/><Relationship Id="rId5" Type="http://schemas.openxmlformats.org/officeDocument/2006/relationships/image" Target="../media/image10.jpg"/><Relationship Id="rId4" Type="http://schemas.openxmlformats.org/officeDocument/2006/relationships/image" Target="../media/image2.jp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jpg"/><Relationship Id="rId5" Type="http://schemas.openxmlformats.org/officeDocument/2006/relationships/image" Target="../media/image10.jpg"/><Relationship Id="rId4" Type="http://schemas.openxmlformats.org/officeDocument/2006/relationships/image" Target="../media/image2.jp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jpg"/><Relationship Id="rId5" Type="http://schemas.openxmlformats.org/officeDocument/2006/relationships/image" Target="../media/image10.jpg"/><Relationship Id="rId4" Type="http://schemas.openxmlformats.org/officeDocument/2006/relationships/image" Target="../media/image2.jp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39B498C-979B-496F-8CED-638397BCD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3255" y="3423304"/>
            <a:ext cx="1659636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D003F0-7511-487E-B877-D79F7D697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200" y="3423304"/>
            <a:ext cx="2121408" cy="2743200"/>
          </a:xfrm>
          <a:prstGeom prst="rect">
            <a:avLst/>
          </a:prstGeom>
        </p:spPr>
      </p:pic>
      <p:pic>
        <p:nvPicPr>
          <p:cNvPr id="16" name="Picture 15" descr="A close up of a car&#10;&#10;Description generated with very high confidence">
            <a:extLst>
              <a:ext uri="{FF2B5EF4-FFF2-40B4-BE49-F238E27FC236}">
                <a16:creationId xmlns:a16="http://schemas.microsoft.com/office/drawing/2014/main" id="{2CF90331-EF23-4C3F-816C-091BA66562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543" y="698033"/>
            <a:ext cx="3048000" cy="1828800"/>
          </a:xfrm>
          <a:prstGeom prst="rect">
            <a:avLst/>
          </a:prstGeom>
        </p:spPr>
      </p:pic>
      <p:pic>
        <p:nvPicPr>
          <p:cNvPr id="18" name="Picture 17" descr="A close up of a car&#10;&#10;Description generated with very high confidence">
            <a:extLst>
              <a:ext uri="{FF2B5EF4-FFF2-40B4-BE49-F238E27FC236}">
                <a16:creationId xmlns:a16="http://schemas.microsoft.com/office/drawing/2014/main" id="{491FBE94-EBE1-4CF2-BAC8-D4C4FD7F1A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714" y="617212"/>
            <a:ext cx="2741829" cy="1828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9AEF66-9F31-4268-B52B-1E85080BBD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10" y="571034"/>
            <a:ext cx="3027815" cy="1828800"/>
          </a:xfrm>
          <a:prstGeom prst="rect">
            <a:avLst/>
          </a:prstGeom>
        </p:spPr>
      </p:pic>
      <p:pic>
        <p:nvPicPr>
          <p:cNvPr id="22" name="Picture 21" descr="A close up of a car&#10;&#10;Description generated with very high confidence">
            <a:extLst>
              <a:ext uri="{FF2B5EF4-FFF2-40B4-BE49-F238E27FC236}">
                <a16:creationId xmlns:a16="http://schemas.microsoft.com/office/drawing/2014/main" id="{FF62177C-3172-4C5E-87B9-D6A53A6E1C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812" y="2526833"/>
            <a:ext cx="2741829" cy="1828800"/>
          </a:xfrm>
          <a:prstGeom prst="rect">
            <a:avLst/>
          </a:prstGeom>
        </p:spPr>
      </p:pic>
      <p:pic>
        <p:nvPicPr>
          <p:cNvPr id="24" name="Picture 23" descr="A red truck driving down a dirt road&#10;&#10;Description generated with very high confidence">
            <a:extLst>
              <a:ext uri="{FF2B5EF4-FFF2-40B4-BE49-F238E27FC236}">
                <a16:creationId xmlns:a16="http://schemas.microsoft.com/office/drawing/2014/main" id="{3D708FEB-D8E4-4974-A8A2-99BE6EACC2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269" y="2492189"/>
            <a:ext cx="2745946" cy="18288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5607040-4A80-4955-A644-972E53A1ABC4}"/>
              </a:ext>
            </a:extLst>
          </p:cNvPr>
          <p:cNvSpPr/>
          <p:nvPr/>
        </p:nvSpPr>
        <p:spPr>
          <a:xfrm>
            <a:off x="4436852" y="2073908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CB0596-ABB4-4FB9-B479-B8862E3EB703}"/>
              </a:ext>
            </a:extLst>
          </p:cNvPr>
          <p:cNvSpPr/>
          <p:nvPr/>
        </p:nvSpPr>
        <p:spPr>
          <a:xfrm>
            <a:off x="5468471" y="273424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F5787D-B9B7-41D4-BBB6-D7C52C6E8F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2588" y="2169733"/>
            <a:ext cx="1341236" cy="31092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3FAE983-E433-4B34-9595-A773FC2024EB}"/>
              </a:ext>
            </a:extLst>
          </p:cNvPr>
          <p:cNvSpPr/>
          <p:nvPr/>
        </p:nvSpPr>
        <p:spPr>
          <a:xfrm>
            <a:off x="10217181" y="2147400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D3EF4B-8140-46C9-ABB4-AA4CFA409C53}"/>
              </a:ext>
            </a:extLst>
          </p:cNvPr>
          <p:cNvSpPr/>
          <p:nvPr/>
        </p:nvSpPr>
        <p:spPr>
          <a:xfrm>
            <a:off x="5309617" y="4045463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69D746-C2AD-400A-9CEB-F8E010CA4F95}"/>
              </a:ext>
            </a:extLst>
          </p:cNvPr>
          <p:cNvSpPr/>
          <p:nvPr/>
        </p:nvSpPr>
        <p:spPr>
          <a:xfrm>
            <a:off x="7913626" y="4058023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2301F0-4F88-4732-934C-0D9BE072EAEB}"/>
              </a:ext>
            </a:extLst>
          </p:cNvPr>
          <p:cNvSpPr/>
          <p:nvPr/>
        </p:nvSpPr>
        <p:spPr>
          <a:xfrm>
            <a:off x="5918328" y="762766"/>
            <a:ext cx="753576" cy="234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1">
            <a:hlinkClick r:id="" action="ppaction://media"/>
            <a:extLst>
              <a:ext uri="{FF2B5EF4-FFF2-40B4-BE49-F238E27FC236}">
                <a16:creationId xmlns:a16="http://schemas.microsoft.com/office/drawing/2014/main" id="{CCA69291-93DB-4CB2-8F7E-8729251F69D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973763" y="3306763"/>
            <a:ext cx="244475" cy="244475"/>
          </a:xfrm>
          <a:prstGeom prst="rect">
            <a:avLst/>
          </a:prstGeom>
        </p:spPr>
      </p:pic>
      <p:pic>
        <p:nvPicPr>
          <p:cNvPr id="3" name="1">
            <a:hlinkClick r:id="" action="ppaction://media"/>
            <a:extLst>
              <a:ext uri="{FF2B5EF4-FFF2-40B4-BE49-F238E27FC236}">
                <a16:creationId xmlns:a16="http://schemas.microsoft.com/office/drawing/2014/main" id="{1700EA1C-5A8B-4E73-A917-B56082E0644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973763" y="3306763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62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7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DD003F0-7511-487E-B877-D79F7D697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200" y="3423304"/>
            <a:ext cx="2121408" cy="2743200"/>
          </a:xfrm>
          <a:prstGeom prst="rect">
            <a:avLst/>
          </a:prstGeom>
        </p:spPr>
      </p:pic>
      <p:pic>
        <p:nvPicPr>
          <p:cNvPr id="3" name="Picture 2" descr="A picture containing clothing&#10;&#10;Description generated with high confidence">
            <a:extLst>
              <a:ext uri="{FF2B5EF4-FFF2-40B4-BE49-F238E27FC236}">
                <a16:creationId xmlns:a16="http://schemas.microsoft.com/office/drawing/2014/main" id="{56A38C40-3BED-4354-85B8-F86E1205DA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3023" r="13041" b="6758"/>
          <a:stretch/>
        </p:blipFill>
        <p:spPr>
          <a:xfrm>
            <a:off x="2224379" y="4830299"/>
            <a:ext cx="1190080" cy="1470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9B498C-979B-496F-8CED-638397BCD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3255" y="3423304"/>
            <a:ext cx="1659636" cy="2743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2CB0596-ABB4-4FB9-B479-B8862E3EB703}"/>
              </a:ext>
            </a:extLst>
          </p:cNvPr>
          <p:cNvSpPr/>
          <p:nvPr/>
        </p:nvSpPr>
        <p:spPr>
          <a:xfrm>
            <a:off x="5468471" y="273424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D3EF4B-8140-46C9-ABB4-AA4CFA409C53}"/>
              </a:ext>
            </a:extLst>
          </p:cNvPr>
          <p:cNvSpPr/>
          <p:nvPr/>
        </p:nvSpPr>
        <p:spPr>
          <a:xfrm>
            <a:off x="5451719" y="3657600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69D746-C2AD-400A-9CEB-F8E010CA4F95}"/>
              </a:ext>
            </a:extLst>
          </p:cNvPr>
          <p:cNvSpPr/>
          <p:nvPr/>
        </p:nvSpPr>
        <p:spPr>
          <a:xfrm>
            <a:off x="7879977" y="3441233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car&#10;&#10;Description generated with very high confidence">
            <a:extLst>
              <a:ext uri="{FF2B5EF4-FFF2-40B4-BE49-F238E27FC236}">
                <a16:creationId xmlns:a16="http://schemas.microsoft.com/office/drawing/2014/main" id="{2327D434-AAFE-4E9C-A3C2-D322A0A0EB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58" y="3423304"/>
            <a:ext cx="3048000" cy="1828800"/>
          </a:xfrm>
          <a:prstGeom prst="rect">
            <a:avLst/>
          </a:prstGeom>
        </p:spPr>
      </p:pic>
      <p:pic>
        <p:nvPicPr>
          <p:cNvPr id="9" name="Picture 8" descr="An old photo of a coin&#10;&#10;Description generated with high confidence">
            <a:extLst>
              <a:ext uri="{FF2B5EF4-FFF2-40B4-BE49-F238E27FC236}">
                <a16:creationId xmlns:a16="http://schemas.microsoft.com/office/drawing/2014/main" id="{C56FAA89-53DE-4DE3-8488-20E1D5221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01" y="5520428"/>
            <a:ext cx="228600" cy="228600"/>
          </a:xfrm>
          <a:prstGeom prst="rect">
            <a:avLst/>
          </a:prstGeom>
        </p:spPr>
      </p:pic>
      <p:pic>
        <p:nvPicPr>
          <p:cNvPr id="23" name="Picture 22" descr="An old photo of a coin&#10;&#10;Description generated with high confidence">
            <a:extLst>
              <a:ext uri="{FF2B5EF4-FFF2-40B4-BE49-F238E27FC236}">
                <a16:creationId xmlns:a16="http://schemas.microsoft.com/office/drawing/2014/main" id="{1E2368BD-BF77-4AAD-832A-459CFD1357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08" y="5403209"/>
            <a:ext cx="228600" cy="228600"/>
          </a:xfrm>
          <a:prstGeom prst="rect">
            <a:avLst/>
          </a:prstGeom>
        </p:spPr>
      </p:pic>
      <p:pic>
        <p:nvPicPr>
          <p:cNvPr id="13" name="Picture 12" descr="An old photo of a coin&#10;&#10;Description generated with high confidence">
            <a:extLst>
              <a:ext uri="{FF2B5EF4-FFF2-40B4-BE49-F238E27FC236}">
                <a16:creationId xmlns:a16="http://schemas.microsoft.com/office/drawing/2014/main" id="{FFA4C1E9-DCCB-4092-83C5-A6C935C5DD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87" y="5549015"/>
            <a:ext cx="228600" cy="228600"/>
          </a:xfrm>
          <a:prstGeom prst="rect">
            <a:avLst/>
          </a:prstGeom>
        </p:spPr>
      </p:pic>
      <p:pic>
        <p:nvPicPr>
          <p:cNvPr id="15" name="Picture 14" descr="An old photo of a coin&#10;&#10;Description generated with high confidence">
            <a:extLst>
              <a:ext uri="{FF2B5EF4-FFF2-40B4-BE49-F238E27FC236}">
                <a16:creationId xmlns:a16="http://schemas.microsoft.com/office/drawing/2014/main" id="{60BDBEF2-4B13-4178-A0C0-E8E79AD1C7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33" y="5784856"/>
            <a:ext cx="228600" cy="228600"/>
          </a:xfrm>
          <a:prstGeom prst="rect">
            <a:avLst/>
          </a:prstGeom>
        </p:spPr>
      </p:pic>
      <p:pic>
        <p:nvPicPr>
          <p:cNvPr id="16" name="Picture 15" descr="An old photo of a coin&#10;&#10;Description generated with high confidence">
            <a:extLst>
              <a:ext uri="{FF2B5EF4-FFF2-40B4-BE49-F238E27FC236}">
                <a16:creationId xmlns:a16="http://schemas.microsoft.com/office/drawing/2014/main" id="{6DD746C3-A143-405D-922C-911211DB94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19" y="5843311"/>
            <a:ext cx="228600" cy="228600"/>
          </a:xfrm>
          <a:prstGeom prst="rect">
            <a:avLst/>
          </a:prstGeom>
        </p:spPr>
      </p:pic>
      <p:pic>
        <p:nvPicPr>
          <p:cNvPr id="2" name="Recording (2)">
            <a:hlinkClick r:id="" action="ppaction://media"/>
            <a:extLst>
              <a:ext uri="{FF2B5EF4-FFF2-40B4-BE49-F238E27FC236}">
                <a16:creationId xmlns:a16="http://schemas.microsoft.com/office/drawing/2014/main" id="{617E83A2-BA65-43F4-9235-8812B61B320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973763" y="3306763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9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3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DD003F0-7511-487E-B877-D79F7D697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200" y="3423304"/>
            <a:ext cx="2121408" cy="2743200"/>
          </a:xfrm>
          <a:prstGeom prst="rect">
            <a:avLst/>
          </a:prstGeom>
        </p:spPr>
      </p:pic>
      <p:pic>
        <p:nvPicPr>
          <p:cNvPr id="3" name="Picture 2" descr="A picture containing clothing&#10;&#10;Description generated with high confidence">
            <a:extLst>
              <a:ext uri="{FF2B5EF4-FFF2-40B4-BE49-F238E27FC236}">
                <a16:creationId xmlns:a16="http://schemas.microsoft.com/office/drawing/2014/main" id="{56A38C40-3BED-4354-85B8-F86E1205DA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3023" r="13041" b="6758"/>
          <a:stretch/>
        </p:blipFill>
        <p:spPr>
          <a:xfrm>
            <a:off x="2224379" y="4830299"/>
            <a:ext cx="1190080" cy="1470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9B498C-979B-496F-8CED-638397BCD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3255" y="3423304"/>
            <a:ext cx="1659636" cy="2743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2CB0596-ABB4-4FB9-B479-B8862E3EB703}"/>
              </a:ext>
            </a:extLst>
          </p:cNvPr>
          <p:cNvSpPr/>
          <p:nvPr/>
        </p:nvSpPr>
        <p:spPr>
          <a:xfrm>
            <a:off x="5468471" y="273424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D3EF4B-8140-46C9-ABB4-AA4CFA409C53}"/>
              </a:ext>
            </a:extLst>
          </p:cNvPr>
          <p:cNvSpPr/>
          <p:nvPr/>
        </p:nvSpPr>
        <p:spPr>
          <a:xfrm>
            <a:off x="5451719" y="3657600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69D746-C2AD-400A-9CEB-F8E010CA4F95}"/>
              </a:ext>
            </a:extLst>
          </p:cNvPr>
          <p:cNvSpPr/>
          <p:nvPr/>
        </p:nvSpPr>
        <p:spPr>
          <a:xfrm>
            <a:off x="7879977" y="3441233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car&#10;&#10;Description generated with very high confidence">
            <a:extLst>
              <a:ext uri="{FF2B5EF4-FFF2-40B4-BE49-F238E27FC236}">
                <a16:creationId xmlns:a16="http://schemas.microsoft.com/office/drawing/2014/main" id="{2327D434-AAFE-4E9C-A3C2-D322A0A0E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58" y="3423304"/>
            <a:ext cx="3048000" cy="1828800"/>
          </a:xfrm>
          <a:prstGeom prst="rect">
            <a:avLst/>
          </a:prstGeom>
        </p:spPr>
      </p:pic>
      <p:pic>
        <p:nvPicPr>
          <p:cNvPr id="9" name="Picture 8" descr="An old photo of a coin&#10;&#10;Description generated with high confidence">
            <a:extLst>
              <a:ext uri="{FF2B5EF4-FFF2-40B4-BE49-F238E27FC236}">
                <a16:creationId xmlns:a16="http://schemas.microsoft.com/office/drawing/2014/main" id="{C56FAA89-53DE-4DE3-8488-20E1D5221A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01" y="5520428"/>
            <a:ext cx="228600" cy="228600"/>
          </a:xfrm>
          <a:prstGeom prst="rect">
            <a:avLst/>
          </a:prstGeom>
        </p:spPr>
      </p:pic>
      <p:pic>
        <p:nvPicPr>
          <p:cNvPr id="23" name="Picture 22" descr="An old photo of a coin&#10;&#10;Description generated with high confidence">
            <a:extLst>
              <a:ext uri="{FF2B5EF4-FFF2-40B4-BE49-F238E27FC236}">
                <a16:creationId xmlns:a16="http://schemas.microsoft.com/office/drawing/2014/main" id="{1E2368BD-BF77-4AAD-832A-459CFD1357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08" y="5403209"/>
            <a:ext cx="228600" cy="228600"/>
          </a:xfrm>
          <a:prstGeom prst="rect">
            <a:avLst/>
          </a:prstGeom>
        </p:spPr>
      </p:pic>
      <p:pic>
        <p:nvPicPr>
          <p:cNvPr id="13" name="Picture 12" descr="An old photo of a coin&#10;&#10;Description generated with high confidence">
            <a:extLst>
              <a:ext uri="{FF2B5EF4-FFF2-40B4-BE49-F238E27FC236}">
                <a16:creationId xmlns:a16="http://schemas.microsoft.com/office/drawing/2014/main" id="{FFA4C1E9-DCCB-4092-83C5-A6C935C5DD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87" y="5549015"/>
            <a:ext cx="228600" cy="228600"/>
          </a:xfrm>
          <a:prstGeom prst="rect">
            <a:avLst/>
          </a:prstGeom>
        </p:spPr>
      </p:pic>
      <p:pic>
        <p:nvPicPr>
          <p:cNvPr id="15" name="Picture 14" descr="An old photo of a coin&#10;&#10;Description generated with high confidence">
            <a:extLst>
              <a:ext uri="{FF2B5EF4-FFF2-40B4-BE49-F238E27FC236}">
                <a16:creationId xmlns:a16="http://schemas.microsoft.com/office/drawing/2014/main" id="{60BDBEF2-4B13-4178-A0C0-E8E79AD1C7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33" y="5784856"/>
            <a:ext cx="228600" cy="228600"/>
          </a:xfrm>
          <a:prstGeom prst="rect">
            <a:avLst/>
          </a:prstGeom>
        </p:spPr>
      </p:pic>
      <p:pic>
        <p:nvPicPr>
          <p:cNvPr id="16" name="Picture 15" descr="An old photo of a coin&#10;&#10;Description generated with high confidence">
            <a:extLst>
              <a:ext uri="{FF2B5EF4-FFF2-40B4-BE49-F238E27FC236}">
                <a16:creationId xmlns:a16="http://schemas.microsoft.com/office/drawing/2014/main" id="{6DD746C3-A143-405D-922C-911211DB9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19" y="5843311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30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DD003F0-7511-487E-B877-D79F7D697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200" y="3423304"/>
            <a:ext cx="2121408" cy="2743200"/>
          </a:xfrm>
          <a:prstGeom prst="rect">
            <a:avLst/>
          </a:prstGeom>
        </p:spPr>
      </p:pic>
      <p:pic>
        <p:nvPicPr>
          <p:cNvPr id="3" name="Picture 2" descr="A picture containing clothing&#10;&#10;Description generated with high confidence">
            <a:extLst>
              <a:ext uri="{FF2B5EF4-FFF2-40B4-BE49-F238E27FC236}">
                <a16:creationId xmlns:a16="http://schemas.microsoft.com/office/drawing/2014/main" id="{56A38C40-3BED-4354-85B8-F86E1205DA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3023" r="13041" b="6758"/>
          <a:stretch/>
        </p:blipFill>
        <p:spPr>
          <a:xfrm>
            <a:off x="2224379" y="4830299"/>
            <a:ext cx="1190080" cy="1470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9B498C-979B-496F-8CED-638397BCD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3255" y="3423304"/>
            <a:ext cx="1659636" cy="2743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2CB0596-ABB4-4FB9-B479-B8862E3EB703}"/>
              </a:ext>
            </a:extLst>
          </p:cNvPr>
          <p:cNvSpPr/>
          <p:nvPr/>
        </p:nvSpPr>
        <p:spPr>
          <a:xfrm>
            <a:off x="5468471" y="273424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D3EF4B-8140-46C9-ABB4-AA4CFA409C53}"/>
              </a:ext>
            </a:extLst>
          </p:cNvPr>
          <p:cNvSpPr/>
          <p:nvPr/>
        </p:nvSpPr>
        <p:spPr>
          <a:xfrm>
            <a:off x="5451719" y="3657600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69D746-C2AD-400A-9CEB-F8E010CA4F95}"/>
              </a:ext>
            </a:extLst>
          </p:cNvPr>
          <p:cNvSpPr/>
          <p:nvPr/>
        </p:nvSpPr>
        <p:spPr>
          <a:xfrm>
            <a:off x="7879977" y="3441233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n old photo of a coin&#10;&#10;Description generated with high confidence">
            <a:extLst>
              <a:ext uri="{FF2B5EF4-FFF2-40B4-BE49-F238E27FC236}">
                <a16:creationId xmlns:a16="http://schemas.microsoft.com/office/drawing/2014/main" id="{1E2368BD-BF77-4AAD-832A-459CFD1357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08" y="5403209"/>
            <a:ext cx="228600" cy="228600"/>
          </a:xfrm>
          <a:prstGeom prst="rect">
            <a:avLst/>
          </a:prstGeom>
        </p:spPr>
      </p:pic>
      <p:pic>
        <p:nvPicPr>
          <p:cNvPr id="15" name="Picture 14" descr="An old photo of a coin&#10;&#10;Description generated with high confidence">
            <a:extLst>
              <a:ext uri="{FF2B5EF4-FFF2-40B4-BE49-F238E27FC236}">
                <a16:creationId xmlns:a16="http://schemas.microsoft.com/office/drawing/2014/main" id="{60BDBEF2-4B13-4178-A0C0-E8E79AD1C7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33" y="5784856"/>
            <a:ext cx="228600" cy="228600"/>
          </a:xfrm>
          <a:prstGeom prst="rect">
            <a:avLst/>
          </a:prstGeom>
        </p:spPr>
      </p:pic>
      <p:pic>
        <p:nvPicPr>
          <p:cNvPr id="16" name="Picture 15" descr="An old photo of a coin&#10;&#10;Description generated with high confidence">
            <a:extLst>
              <a:ext uri="{FF2B5EF4-FFF2-40B4-BE49-F238E27FC236}">
                <a16:creationId xmlns:a16="http://schemas.microsoft.com/office/drawing/2014/main" id="{6DD746C3-A143-405D-922C-911211DB94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19" y="5843311"/>
            <a:ext cx="228600" cy="228600"/>
          </a:xfrm>
          <a:prstGeom prst="rect">
            <a:avLst/>
          </a:prstGeom>
        </p:spPr>
      </p:pic>
      <p:pic>
        <p:nvPicPr>
          <p:cNvPr id="4" name="Picture 3" descr="A close up of a yellow car&#10;&#10;Description generated with high confidence">
            <a:extLst>
              <a:ext uri="{FF2B5EF4-FFF2-40B4-BE49-F238E27FC236}">
                <a16:creationId xmlns:a16="http://schemas.microsoft.com/office/drawing/2014/main" id="{8F5E9CBD-8F2F-4A5B-A43C-922A0C22E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94" y="2966104"/>
            <a:ext cx="2741829" cy="1828800"/>
          </a:xfrm>
          <a:prstGeom prst="rect">
            <a:avLst/>
          </a:prstGeom>
        </p:spPr>
      </p:pic>
      <p:pic>
        <p:nvPicPr>
          <p:cNvPr id="2" name="Recording (3)">
            <a:hlinkClick r:id="" action="ppaction://media"/>
            <a:extLst>
              <a:ext uri="{FF2B5EF4-FFF2-40B4-BE49-F238E27FC236}">
                <a16:creationId xmlns:a16="http://schemas.microsoft.com/office/drawing/2014/main" id="{80CD2534-C8C1-4E5D-B04C-262CB96AA0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973763" y="3306763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01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3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DD003F0-7511-487E-B877-D79F7D697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200" y="3423304"/>
            <a:ext cx="2121408" cy="2743200"/>
          </a:xfrm>
          <a:prstGeom prst="rect">
            <a:avLst/>
          </a:prstGeom>
        </p:spPr>
      </p:pic>
      <p:pic>
        <p:nvPicPr>
          <p:cNvPr id="3" name="Picture 2" descr="A picture containing clothing&#10;&#10;Description generated with high confidence">
            <a:extLst>
              <a:ext uri="{FF2B5EF4-FFF2-40B4-BE49-F238E27FC236}">
                <a16:creationId xmlns:a16="http://schemas.microsoft.com/office/drawing/2014/main" id="{56A38C40-3BED-4354-85B8-F86E1205DA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3023" r="13041" b="6758"/>
          <a:stretch/>
        </p:blipFill>
        <p:spPr>
          <a:xfrm>
            <a:off x="2224379" y="4830299"/>
            <a:ext cx="1190080" cy="1470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9B498C-979B-496F-8CED-638397BCD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3255" y="3423304"/>
            <a:ext cx="1659636" cy="2743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2CB0596-ABB4-4FB9-B479-B8862E3EB703}"/>
              </a:ext>
            </a:extLst>
          </p:cNvPr>
          <p:cNvSpPr/>
          <p:nvPr/>
        </p:nvSpPr>
        <p:spPr>
          <a:xfrm>
            <a:off x="5468471" y="273424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D3EF4B-8140-46C9-ABB4-AA4CFA409C53}"/>
              </a:ext>
            </a:extLst>
          </p:cNvPr>
          <p:cNvSpPr/>
          <p:nvPr/>
        </p:nvSpPr>
        <p:spPr>
          <a:xfrm>
            <a:off x="5451719" y="3657600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69D746-C2AD-400A-9CEB-F8E010CA4F95}"/>
              </a:ext>
            </a:extLst>
          </p:cNvPr>
          <p:cNvSpPr/>
          <p:nvPr/>
        </p:nvSpPr>
        <p:spPr>
          <a:xfrm>
            <a:off x="7879977" y="3441233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n old photo of a coin&#10;&#10;Description generated with high confidence">
            <a:extLst>
              <a:ext uri="{FF2B5EF4-FFF2-40B4-BE49-F238E27FC236}">
                <a16:creationId xmlns:a16="http://schemas.microsoft.com/office/drawing/2014/main" id="{1E2368BD-BF77-4AAD-832A-459CFD135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08" y="5403209"/>
            <a:ext cx="228600" cy="228600"/>
          </a:xfrm>
          <a:prstGeom prst="rect">
            <a:avLst/>
          </a:prstGeom>
        </p:spPr>
      </p:pic>
      <p:pic>
        <p:nvPicPr>
          <p:cNvPr id="15" name="Picture 14" descr="An old photo of a coin&#10;&#10;Description generated with high confidence">
            <a:extLst>
              <a:ext uri="{FF2B5EF4-FFF2-40B4-BE49-F238E27FC236}">
                <a16:creationId xmlns:a16="http://schemas.microsoft.com/office/drawing/2014/main" id="{60BDBEF2-4B13-4178-A0C0-E8E79AD1C7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33" y="5784856"/>
            <a:ext cx="228600" cy="228600"/>
          </a:xfrm>
          <a:prstGeom prst="rect">
            <a:avLst/>
          </a:prstGeom>
        </p:spPr>
      </p:pic>
      <p:pic>
        <p:nvPicPr>
          <p:cNvPr id="16" name="Picture 15" descr="An old photo of a coin&#10;&#10;Description generated with high confidence">
            <a:extLst>
              <a:ext uri="{FF2B5EF4-FFF2-40B4-BE49-F238E27FC236}">
                <a16:creationId xmlns:a16="http://schemas.microsoft.com/office/drawing/2014/main" id="{6DD746C3-A143-405D-922C-911211DB9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19" y="5843311"/>
            <a:ext cx="228600" cy="228600"/>
          </a:xfrm>
          <a:prstGeom prst="rect">
            <a:avLst/>
          </a:prstGeom>
        </p:spPr>
      </p:pic>
      <p:pic>
        <p:nvPicPr>
          <p:cNvPr id="4" name="Picture 3" descr="A close up of a yellow car&#10;&#10;Description generated with high confidence">
            <a:extLst>
              <a:ext uri="{FF2B5EF4-FFF2-40B4-BE49-F238E27FC236}">
                <a16:creationId xmlns:a16="http://schemas.microsoft.com/office/drawing/2014/main" id="{8F5E9CBD-8F2F-4A5B-A43C-922A0C22EC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94" y="2966104"/>
            <a:ext cx="274182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0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DD003F0-7511-487E-B877-D79F7D697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200" y="3423304"/>
            <a:ext cx="2121408" cy="2743200"/>
          </a:xfrm>
          <a:prstGeom prst="rect">
            <a:avLst/>
          </a:prstGeom>
        </p:spPr>
      </p:pic>
      <p:pic>
        <p:nvPicPr>
          <p:cNvPr id="3" name="Picture 2" descr="A picture containing clothing&#10;&#10;Description generated with high confidence">
            <a:extLst>
              <a:ext uri="{FF2B5EF4-FFF2-40B4-BE49-F238E27FC236}">
                <a16:creationId xmlns:a16="http://schemas.microsoft.com/office/drawing/2014/main" id="{56A38C40-3BED-4354-85B8-F86E1205DA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3023" r="13041" b="6758"/>
          <a:stretch/>
        </p:blipFill>
        <p:spPr>
          <a:xfrm>
            <a:off x="2224379" y="4830299"/>
            <a:ext cx="1190080" cy="1470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9B498C-979B-496F-8CED-638397BCD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3255" y="3423304"/>
            <a:ext cx="1659636" cy="2743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2CB0596-ABB4-4FB9-B479-B8862E3EB703}"/>
              </a:ext>
            </a:extLst>
          </p:cNvPr>
          <p:cNvSpPr/>
          <p:nvPr/>
        </p:nvSpPr>
        <p:spPr>
          <a:xfrm>
            <a:off x="5468471" y="273424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D3EF4B-8140-46C9-ABB4-AA4CFA409C53}"/>
              </a:ext>
            </a:extLst>
          </p:cNvPr>
          <p:cNvSpPr/>
          <p:nvPr/>
        </p:nvSpPr>
        <p:spPr>
          <a:xfrm>
            <a:off x="5451719" y="3657600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69D746-C2AD-400A-9CEB-F8E010CA4F95}"/>
              </a:ext>
            </a:extLst>
          </p:cNvPr>
          <p:cNvSpPr/>
          <p:nvPr/>
        </p:nvSpPr>
        <p:spPr>
          <a:xfrm>
            <a:off x="7879977" y="3441233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n old photo of a coin&#10;&#10;Description generated with high confidence">
            <a:extLst>
              <a:ext uri="{FF2B5EF4-FFF2-40B4-BE49-F238E27FC236}">
                <a16:creationId xmlns:a16="http://schemas.microsoft.com/office/drawing/2014/main" id="{6DD746C3-A143-405D-922C-911211DB94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19" y="5843311"/>
            <a:ext cx="228600" cy="228600"/>
          </a:xfrm>
          <a:prstGeom prst="rect">
            <a:avLst/>
          </a:prstGeom>
        </p:spPr>
      </p:pic>
      <p:pic>
        <p:nvPicPr>
          <p:cNvPr id="5" name="Picture 4" descr="A close up of a car&#10;&#10;Description generated with very high confidence">
            <a:extLst>
              <a:ext uri="{FF2B5EF4-FFF2-40B4-BE49-F238E27FC236}">
                <a16:creationId xmlns:a16="http://schemas.microsoft.com/office/drawing/2014/main" id="{246DC722-859B-4927-8713-2B52291176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61" y="2743200"/>
            <a:ext cx="3027814" cy="1828800"/>
          </a:xfrm>
          <a:prstGeom prst="rect">
            <a:avLst/>
          </a:prstGeom>
        </p:spPr>
      </p:pic>
      <p:pic>
        <p:nvPicPr>
          <p:cNvPr id="2" name="Recording (4)">
            <a:hlinkClick r:id="" action="ppaction://media"/>
            <a:extLst>
              <a:ext uri="{FF2B5EF4-FFF2-40B4-BE49-F238E27FC236}">
                <a16:creationId xmlns:a16="http://schemas.microsoft.com/office/drawing/2014/main" id="{66905C4F-77FE-4B96-B439-07D20BE413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973763" y="3306763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6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3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3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DD003F0-7511-487E-B877-D79F7D697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200" y="3423304"/>
            <a:ext cx="2121408" cy="2743200"/>
          </a:xfrm>
          <a:prstGeom prst="rect">
            <a:avLst/>
          </a:prstGeom>
        </p:spPr>
      </p:pic>
      <p:pic>
        <p:nvPicPr>
          <p:cNvPr id="3" name="Picture 2" descr="A picture containing clothing&#10;&#10;Description generated with high confidence">
            <a:extLst>
              <a:ext uri="{FF2B5EF4-FFF2-40B4-BE49-F238E27FC236}">
                <a16:creationId xmlns:a16="http://schemas.microsoft.com/office/drawing/2014/main" id="{56A38C40-3BED-4354-85B8-F86E1205DA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3023" r="13041" b="6758"/>
          <a:stretch/>
        </p:blipFill>
        <p:spPr>
          <a:xfrm>
            <a:off x="2224379" y="4830299"/>
            <a:ext cx="1190080" cy="1470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9B498C-979B-496F-8CED-638397BCD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3255" y="3423304"/>
            <a:ext cx="1659636" cy="2743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2CB0596-ABB4-4FB9-B479-B8862E3EB703}"/>
              </a:ext>
            </a:extLst>
          </p:cNvPr>
          <p:cNvSpPr/>
          <p:nvPr/>
        </p:nvSpPr>
        <p:spPr>
          <a:xfrm>
            <a:off x="5468471" y="273424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D3EF4B-8140-46C9-ABB4-AA4CFA409C53}"/>
              </a:ext>
            </a:extLst>
          </p:cNvPr>
          <p:cNvSpPr/>
          <p:nvPr/>
        </p:nvSpPr>
        <p:spPr>
          <a:xfrm>
            <a:off x="5451719" y="3657600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69D746-C2AD-400A-9CEB-F8E010CA4F95}"/>
              </a:ext>
            </a:extLst>
          </p:cNvPr>
          <p:cNvSpPr/>
          <p:nvPr/>
        </p:nvSpPr>
        <p:spPr>
          <a:xfrm>
            <a:off x="7879977" y="3441233"/>
            <a:ext cx="1326776" cy="2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n old photo of a coin&#10;&#10;Description generated with high confidence">
            <a:extLst>
              <a:ext uri="{FF2B5EF4-FFF2-40B4-BE49-F238E27FC236}">
                <a16:creationId xmlns:a16="http://schemas.microsoft.com/office/drawing/2014/main" id="{6DD746C3-A143-405D-922C-911211DB9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19" y="5843311"/>
            <a:ext cx="228600" cy="228600"/>
          </a:xfrm>
          <a:prstGeom prst="rect">
            <a:avLst/>
          </a:prstGeom>
        </p:spPr>
      </p:pic>
      <p:pic>
        <p:nvPicPr>
          <p:cNvPr id="5" name="Picture 4" descr="A close up of a car&#10;&#10;Description generated with very high confidence">
            <a:extLst>
              <a:ext uri="{FF2B5EF4-FFF2-40B4-BE49-F238E27FC236}">
                <a16:creationId xmlns:a16="http://schemas.microsoft.com/office/drawing/2014/main" id="{246DC722-859B-4927-8713-2B5229117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61" y="2743200"/>
            <a:ext cx="3027814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B135F2-2A9A-4FB2-A6CE-781B5B3D73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3932" y="5370447"/>
            <a:ext cx="1487553" cy="1487553"/>
          </a:xfrm>
          <a:prstGeom prst="rect">
            <a:avLst/>
          </a:prstGeom>
        </p:spPr>
      </p:pic>
      <p:sp>
        <p:nvSpPr>
          <p:cNvPr id="11" name="Rectangle 17">
            <a:extLst>
              <a:ext uri="{FF2B5EF4-FFF2-40B4-BE49-F238E27FC236}">
                <a16:creationId xmlns:a16="http://schemas.microsoft.com/office/drawing/2014/main" id="{743808DC-73A8-428C-B0A5-44235EE729B4}"/>
              </a:ext>
            </a:extLst>
          </p:cNvPr>
          <p:cNvSpPr/>
          <p:nvPr/>
        </p:nvSpPr>
        <p:spPr>
          <a:xfrm>
            <a:off x="3835803" y="5685986"/>
            <a:ext cx="4687257" cy="1096736"/>
          </a:xfrm>
          <a:custGeom>
            <a:avLst/>
            <a:gdLst>
              <a:gd name="connsiteX0" fmla="*/ 0 w 5868537"/>
              <a:gd name="connsiteY0" fmla="*/ 0 h 1696653"/>
              <a:gd name="connsiteX1" fmla="*/ 5868537 w 5868537"/>
              <a:gd name="connsiteY1" fmla="*/ 0 h 1696653"/>
              <a:gd name="connsiteX2" fmla="*/ 5868537 w 5868537"/>
              <a:gd name="connsiteY2" fmla="*/ 1696653 h 1696653"/>
              <a:gd name="connsiteX3" fmla="*/ 0 w 5868537"/>
              <a:gd name="connsiteY3" fmla="*/ 1696653 h 1696653"/>
              <a:gd name="connsiteX4" fmla="*/ 0 w 5868537"/>
              <a:gd name="connsiteY4" fmla="*/ 0 h 1696653"/>
              <a:gd name="connsiteX0" fmla="*/ 0 w 6346209"/>
              <a:gd name="connsiteY0" fmla="*/ 0 h 1696653"/>
              <a:gd name="connsiteX1" fmla="*/ 6346209 w 6346209"/>
              <a:gd name="connsiteY1" fmla="*/ 504967 h 1696653"/>
              <a:gd name="connsiteX2" fmla="*/ 5868537 w 6346209"/>
              <a:gd name="connsiteY2" fmla="*/ 1696653 h 1696653"/>
              <a:gd name="connsiteX3" fmla="*/ 0 w 6346209"/>
              <a:gd name="connsiteY3" fmla="*/ 1696653 h 1696653"/>
              <a:gd name="connsiteX4" fmla="*/ 0 w 6346209"/>
              <a:gd name="connsiteY4" fmla="*/ 0 h 1696653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868537 w 6346209"/>
              <a:gd name="connsiteY2" fmla="*/ 119168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149108 h 1299851"/>
              <a:gd name="connsiteX1" fmla="*/ 6346209 w 6346209"/>
              <a:gd name="connsiteY1" fmla="*/ 108165 h 1299851"/>
              <a:gd name="connsiteX2" fmla="*/ 5677468 w 6346209"/>
              <a:gd name="connsiteY2" fmla="*/ 1177021 h 1299851"/>
              <a:gd name="connsiteX3" fmla="*/ 0 w 6346209"/>
              <a:gd name="connsiteY3" fmla="*/ 1299851 h 1299851"/>
              <a:gd name="connsiteX4" fmla="*/ 559558 w 6346209"/>
              <a:gd name="connsiteY4" fmla="*/ 149108 h 1299851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311628 w 6098279"/>
              <a:gd name="connsiteY0" fmla="*/ 250805 h 1358302"/>
              <a:gd name="connsiteX1" fmla="*/ 6098279 w 6098279"/>
              <a:gd name="connsiteY1" fmla="*/ 209862 h 1358302"/>
              <a:gd name="connsiteX2" fmla="*/ 5429538 w 6098279"/>
              <a:gd name="connsiteY2" fmla="*/ 1278718 h 1358302"/>
              <a:gd name="connsiteX3" fmla="*/ 38673 w 6098279"/>
              <a:gd name="connsiteY3" fmla="*/ 1292366 h 1358302"/>
              <a:gd name="connsiteX4" fmla="*/ 311628 w 6098279"/>
              <a:gd name="connsiteY4" fmla="*/ 250805 h 1358302"/>
              <a:gd name="connsiteX0" fmla="*/ 311628 w 6098279"/>
              <a:gd name="connsiteY0" fmla="*/ 250805 h 1408583"/>
              <a:gd name="connsiteX1" fmla="*/ 6098279 w 6098279"/>
              <a:gd name="connsiteY1" fmla="*/ 209862 h 1408583"/>
              <a:gd name="connsiteX2" fmla="*/ 5429538 w 6098279"/>
              <a:gd name="connsiteY2" fmla="*/ 1278718 h 1408583"/>
              <a:gd name="connsiteX3" fmla="*/ 38673 w 6098279"/>
              <a:gd name="connsiteY3" fmla="*/ 1292366 h 1408583"/>
              <a:gd name="connsiteX4" fmla="*/ 311628 w 6098279"/>
              <a:gd name="connsiteY4" fmla="*/ 250805 h 1408583"/>
              <a:gd name="connsiteX0" fmla="*/ 418279 w 6204930"/>
              <a:gd name="connsiteY0" fmla="*/ 250805 h 1408583"/>
              <a:gd name="connsiteX1" fmla="*/ 6204930 w 6204930"/>
              <a:gd name="connsiteY1" fmla="*/ 209862 h 1408583"/>
              <a:gd name="connsiteX2" fmla="*/ 5536189 w 6204930"/>
              <a:gd name="connsiteY2" fmla="*/ 1278718 h 1408583"/>
              <a:gd name="connsiteX3" fmla="*/ 145324 w 6204930"/>
              <a:gd name="connsiteY3" fmla="*/ 1292366 h 1408583"/>
              <a:gd name="connsiteX4" fmla="*/ 418279 w 6204930"/>
              <a:gd name="connsiteY4" fmla="*/ 250805 h 140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930" h="1408583">
                <a:moveTo>
                  <a:pt x="418279" y="250805"/>
                </a:moveTo>
                <a:cubicBezTo>
                  <a:pt x="2197038" y="-104037"/>
                  <a:pt x="4412523" y="-49445"/>
                  <a:pt x="6204930" y="209862"/>
                </a:cubicBezTo>
                <a:cubicBezTo>
                  <a:pt x="5982016" y="566147"/>
                  <a:pt x="5909228" y="1113502"/>
                  <a:pt x="5536189" y="1278718"/>
                </a:cubicBezTo>
                <a:cubicBezTo>
                  <a:pt x="3657348" y="1469786"/>
                  <a:pt x="1833096" y="1428844"/>
                  <a:pt x="145324" y="1292366"/>
                </a:cubicBezTo>
                <a:cubicBezTo>
                  <a:pt x="17945" y="977024"/>
                  <a:pt x="-204968" y="648034"/>
                  <a:pt x="418279" y="25080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Smurf bought two cars.”</a:t>
            </a:r>
          </a:p>
        </p:txBody>
      </p:sp>
    </p:spTree>
    <p:extLst>
      <p:ext uri="{BB962C8B-B14F-4D97-AF65-F5344CB8AC3E}">
        <p14:creationId xmlns:p14="http://schemas.microsoft.com/office/powerpoint/2010/main" val="2440767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</Words>
  <Application>Microsoft Office PowerPoint</Application>
  <PresentationFormat>Widescreen</PresentationFormat>
  <Paragraphs>1</Paragraphs>
  <Slides>7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Lazbin</dc:creator>
  <cp:lastModifiedBy>Sarah Lazbin</cp:lastModifiedBy>
  <cp:revision>12</cp:revision>
  <dcterms:created xsi:type="dcterms:W3CDTF">2017-07-25T21:53:18Z</dcterms:created>
  <dcterms:modified xsi:type="dcterms:W3CDTF">2017-07-27T00:09:27Z</dcterms:modified>
</cp:coreProperties>
</file>