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111E-2B9E-4705-95EB-BBE749DFE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B775E-CDBA-4DF6-BE99-D994C745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F18D-A89D-4F57-9CC8-7913DB03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0BA9-AF11-4E5F-A6C1-EB5F3AA9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FAE6-1E03-4E86-A977-E54807F4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92EF-9A8C-426C-AD68-56EDF79A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D221F-2CFE-4CDE-8797-7037497F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CB657-4F9B-4DD9-B38A-47BDFD98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25BF1-100C-492C-BC64-D5592FB8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74B3-8672-4FD7-86E7-89E32D6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6238D-73F0-4B1E-825C-26B2E0C6F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59217-3B89-4171-8B20-AB6BBBA58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D49B-BB20-4C54-AED0-EB161E88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EC20-3382-42A0-A7A6-C7C25D76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F6F7-F398-4032-816F-EA2B03ED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F865-FA13-439B-B601-5D183E8D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9C02-BA00-43A8-A443-ABDBEE35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FF52-5068-48F8-9061-F42EB084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ED06-DC0F-4748-BB2C-3CE0D282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5FFC-8BBF-4928-B1BF-0AC14EF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18-E441-4328-8D90-C1EC69E3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8DC4-1A4F-4C59-9889-5A685BDD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C6B5-4B27-48D0-9C1E-A7CDC76F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DBC6-C589-41FF-898D-A5E6CE06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B894-2275-4469-8FBF-9AE5F47E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C9C-9E79-4A5D-AA4A-4BC08037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CAAE-4628-491D-82C1-0B55ADA5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CB13-05F6-4B57-8F24-6536A334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5A0A4-ABA0-4406-8EE7-3CA50C23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84315-3663-46E1-9677-1FC791D5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79380-42FA-4494-A3B7-1055821A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7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A43B-DE3D-4FD8-9367-ADFE031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850E7-8008-4124-8269-C0827C2A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F01D-3CEE-451C-AA6F-B18DA688C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7F033-52C5-4900-AAD3-A7779D0D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736F6-8705-49CF-B9A9-702AABB26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EDD55-E05D-4146-B8D8-49F92FF8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B3062-16DD-490D-97C4-E17FE69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0440C-8E4C-43E4-B56E-9AD78E41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0FE3-96AC-40DA-B339-B0739C2E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4554B-0925-4C93-8B8A-6E7E6AAA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1535-1B5F-43D0-AEC9-B30F7948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3A43-8A46-48DD-B50C-648CCA39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8DE58-3D0E-469F-A318-C0B2C820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9DF79-AA47-4322-9ABD-86B6676B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C87FA-3EEE-4069-A8AE-3B3EA83C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2F87-F931-4753-9096-B16FBB82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D72A-BB10-4C79-B822-2F17A7E5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ED79-884B-4713-BA0E-C475147C8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622A-E6A6-425F-A269-E0A95012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D703-BCBB-48B0-B08D-867D1D68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519A-6E1F-4083-9471-4725BE62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87D-D209-4170-924E-B55950B9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C63DF-D3EC-4625-BC53-EFC41635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C51D-783C-4D6D-8D5D-F01F9BCA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2AD6-1FB3-447B-A1A0-5594F89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D50EC-6BF0-44D5-9BD5-81609DEC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232E-5EB8-41C2-8599-E6074975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4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EF7A2-39B6-452E-875C-C6F2A2F9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28F0F-2C20-4767-97D9-B779B74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EE77-D26B-4464-9588-EE1683CCE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F215-F0AD-47E2-B7E0-C35ED2214741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AE3E-EE7C-46D5-BE80-A08B94DC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F0CE-24E0-4537-9B02-2B03D0CB6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85147-09D1-4CD4-A38E-09650A16F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audio" Target="../media/media2.m4a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3696223-6D27-4EA5-BB9C-2244727522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930505" y="3306762"/>
            <a:ext cx="244475" cy="244475"/>
          </a:xfrm>
          <a:prstGeom prst="rect">
            <a:avLst/>
          </a:prstGeom>
        </p:spPr>
      </p:pic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EE2CE8B-1DD2-41DF-AC15-93E0C62638B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t="52958" r="65134" b="5044"/>
          <a:stretch/>
        </p:blipFill>
        <p:spPr>
          <a:xfrm>
            <a:off x="4585447" y="3216928"/>
            <a:ext cx="1264024" cy="2040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B236C-9412-4AEA-939F-6EDE3EAB7EA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229" t="55021" r="9085" b="4823"/>
          <a:stretch/>
        </p:blipFill>
        <p:spPr>
          <a:xfrm>
            <a:off x="2770094" y="3216929"/>
            <a:ext cx="1353672" cy="2040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883" t="13681" r="34065" b="56159"/>
          <a:stretch/>
        </p:blipFill>
        <p:spPr>
          <a:xfrm>
            <a:off x="1302998" y="3928643"/>
            <a:ext cx="1409526" cy="1371600"/>
          </a:xfrm>
          <a:prstGeom prst="rect">
            <a:avLst/>
          </a:prstGeom>
        </p:spPr>
      </p:pic>
      <p:pic>
        <p:nvPicPr>
          <p:cNvPr id="4" name="cat and dog">
            <a:hlinkClick r:id="" action="ppaction://media"/>
            <a:extLst>
              <a:ext uri="{FF2B5EF4-FFF2-40B4-BE49-F238E27FC236}">
                <a16:creationId xmlns:a16="http://schemas.microsoft.com/office/drawing/2014/main" id="{318A4348-761B-4A49-895F-F3A31D2A9B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67375" y="795574"/>
            <a:ext cx="244475" cy="244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D14E08-641E-4ED4-A5D5-AC273409F7A3}"/>
              </a:ext>
            </a:extLst>
          </p:cNvPr>
          <p:cNvSpPr/>
          <p:nvPr/>
        </p:nvSpPr>
        <p:spPr>
          <a:xfrm>
            <a:off x="7811068" y="3396859"/>
            <a:ext cx="413982" cy="18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autoRev="1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0.21277 -0.32268 L 0.10638 -0.32268 C 0.05886 -0.32268 -4.58333E-6 -0.23356 -4.58333E-6 -0.16134 L -4.58333E-6 -4.07407E-6 " pathEditMode="relative" rAng="10800000" ptsTypes="AAAA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38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numSld="6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4EE2CE8B-1DD2-41DF-AC15-93E0C62638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t="52958" r="65134" b="5044"/>
          <a:stretch/>
        </p:blipFill>
        <p:spPr>
          <a:xfrm>
            <a:off x="4585447" y="3216928"/>
            <a:ext cx="1264024" cy="2040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B236C-9412-4AEA-939F-6EDE3EAB7E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229" t="55021" r="9085" b="4823"/>
          <a:stretch/>
        </p:blipFill>
        <p:spPr>
          <a:xfrm>
            <a:off x="2770094" y="3216929"/>
            <a:ext cx="1353672" cy="2040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83" t="13681" r="34065" b="56159"/>
          <a:stretch/>
        </p:blipFill>
        <p:spPr>
          <a:xfrm>
            <a:off x="1302998" y="3928643"/>
            <a:ext cx="14095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7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B236C-9412-4AEA-939F-6EDE3EAB7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29" t="55021" r="9085" b="4823"/>
          <a:stretch/>
        </p:blipFill>
        <p:spPr>
          <a:xfrm>
            <a:off x="2770094" y="3216929"/>
            <a:ext cx="1353672" cy="2040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3" t="13681" r="34065" b="56159"/>
          <a:stretch/>
        </p:blipFill>
        <p:spPr>
          <a:xfrm>
            <a:off x="1302998" y="3928643"/>
            <a:ext cx="14095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72 -0.32592 L 0.16836 -0.32592 C 0.09297 -0.32592 -2.29167E-6 -0.23588 -2.29167E-6 -0.16296 L -2.29167E-6 -4.07407E-6 " pathEditMode="fixed" rAng="10800000" ptsTypes="AAAA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5B236C-9412-4AEA-939F-6EDE3EAB7E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29" t="55021" r="9085" b="4823"/>
          <a:stretch/>
        </p:blipFill>
        <p:spPr>
          <a:xfrm>
            <a:off x="2770094" y="3216929"/>
            <a:ext cx="1353672" cy="2040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3" t="13681" r="34065" b="56159"/>
          <a:stretch/>
        </p:blipFill>
        <p:spPr>
          <a:xfrm>
            <a:off x="1302998" y="3928643"/>
            <a:ext cx="140952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3" t="13681" r="36897" b="56159"/>
          <a:stretch/>
        </p:blipFill>
        <p:spPr>
          <a:xfrm>
            <a:off x="1316646" y="3914995"/>
            <a:ext cx="128097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">
        <p:fade/>
      </p:transition>
    </mc:Choice>
    <mc:Fallback>
      <p:transition spd="med" advClick="0" advTm="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L 0.18164 -0.00023 C 0.26159 -0.00509 0.24088 0.00695 0.28802 0.00718 C 0.32291 -0.07939 0.33606 -0.09421 0.35299 -0.14444 C 0.36601 -0.18958 0.36705 -0.23264 0.36705 -0.2791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jigsaw puzzle, object, thing&#10;&#10;Description generated with very high confidence">
            <a:extLst>
              <a:ext uri="{FF2B5EF4-FFF2-40B4-BE49-F238E27FC236}">
                <a16:creationId xmlns:a16="http://schemas.microsoft.com/office/drawing/2014/main" id="{61F22595-747E-4DCF-84AA-47ACA5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4" t="64200" r="28543" b="6768"/>
          <a:stretch/>
        </p:blipFill>
        <p:spPr>
          <a:xfrm rot="281454">
            <a:off x="8249020" y="1192175"/>
            <a:ext cx="2219467" cy="1901606"/>
          </a:xfrm>
          <a:prstGeom prst="rect">
            <a:avLst/>
          </a:prstGeom>
        </p:spPr>
      </p:pic>
      <p:pic>
        <p:nvPicPr>
          <p:cNvPr id="1026" name="Picture 2" descr="Image result for clipart table">
            <a:extLst>
              <a:ext uri="{FF2B5EF4-FFF2-40B4-BE49-F238E27FC236}">
                <a16:creationId xmlns:a16="http://schemas.microsoft.com/office/drawing/2014/main" id="{EA535C92-4430-4716-A4F9-C562B34C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076450"/>
            <a:ext cx="4071938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D2150-F625-4D0A-B1C3-BFFE028BA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83" t="13681" r="36897" b="56159"/>
          <a:stretch/>
        </p:blipFill>
        <p:spPr>
          <a:xfrm>
            <a:off x="1316646" y="3901347"/>
            <a:ext cx="1280978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0BDD3-188D-4948-B9D0-5A609080E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80" y="5312531"/>
            <a:ext cx="1487553" cy="1487553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3E4F4E0B-8A5A-4800-8F53-901702A90770}"/>
              </a:ext>
            </a:extLst>
          </p:cNvPr>
          <p:cNvSpPr/>
          <p:nvPr/>
        </p:nvSpPr>
        <p:spPr>
          <a:xfrm>
            <a:off x="3663387" y="5703348"/>
            <a:ext cx="4776241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“All dogs jumped on the table.”</a:t>
            </a:r>
          </a:p>
        </p:txBody>
      </p:sp>
    </p:spTree>
    <p:extLst>
      <p:ext uri="{BB962C8B-B14F-4D97-AF65-F5344CB8AC3E}">
        <p14:creationId xmlns:p14="http://schemas.microsoft.com/office/powerpoint/2010/main" val="86631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</Words>
  <Application>Microsoft Office PowerPoint</Application>
  <PresentationFormat>Widescreen</PresentationFormat>
  <Paragraphs>1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10</cp:revision>
  <dcterms:created xsi:type="dcterms:W3CDTF">2017-07-27T22:48:29Z</dcterms:created>
  <dcterms:modified xsi:type="dcterms:W3CDTF">2017-07-28T00:40:29Z</dcterms:modified>
</cp:coreProperties>
</file>