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7564-F273-4277-AA8A-17564E6BF9D2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2335-DCB4-4E7F-AD23-BFB426435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65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7564-F273-4277-AA8A-17564E6BF9D2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2335-DCB4-4E7F-AD23-BFB426435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52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7564-F273-4277-AA8A-17564E6BF9D2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2335-DCB4-4E7F-AD23-BFB426435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98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7564-F273-4277-AA8A-17564E6BF9D2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2335-DCB4-4E7F-AD23-BFB426435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91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7564-F273-4277-AA8A-17564E6BF9D2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2335-DCB4-4E7F-AD23-BFB426435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84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7564-F273-4277-AA8A-17564E6BF9D2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2335-DCB4-4E7F-AD23-BFB426435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26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7564-F273-4277-AA8A-17564E6BF9D2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2335-DCB4-4E7F-AD23-BFB426435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58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7564-F273-4277-AA8A-17564E6BF9D2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2335-DCB4-4E7F-AD23-BFB426435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78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7564-F273-4277-AA8A-17564E6BF9D2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2335-DCB4-4E7F-AD23-BFB426435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4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7564-F273-4277-AA8A-17564E6BF9D2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2335-DCB4-4E7F-AD23-BFB426435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60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7564-F273-4277-AA8A-17564E6BF9D2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2335-DCB4-4E7F-AD23-BFB426435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916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97564-F273-4277-AA8A-17564E6BF9D2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92335-DCB4-4E7F-AD23-BFB426435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74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8658817" y="653143"/>
            <a:ext cx="2932003" cy="61507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4365" y="2120879"/>
            <a:ext cx="1543856" cy="14468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5855" y="3045219"/>
            <a:ext cx="2554445" cy="238983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5972" y="4240138"/>
            <a:ext cx="2554445" cy="23898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855" y="850174"/>
            <a:ext cx="1542422" cy="1444877"/>
          </a:xfrm>
          <a:prstGeom prst="rect">
            <a:avLst/>
          </a:prstGeom>
        </p:spPr>
      </p:pic>
      <p:pic>
        <p:nvPicPr>
          <p:cNvPr id="5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4587077" y="24057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600"/>
    </mc:Choice>
    <mc:Fallback>
      <p:transition spd="slow" advClick="0" advTm="156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59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4" presetClass="path" presetSubtype="0" accel="50000" decel="50000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animMotion origin="layout" path="M 2.08333E-6 -3.7037E-6 C 0.00612 -3.7037E-6 0.02838 -3.7037E-6 0.03633 -3.7037E-6 C 0.08554 -3.7037E-6 0.13659 0.01436 0.13659 0.03218 C 0.13659 0.02199 0.16198 0.01436 0.18568 0.01436 C 0.2112 0.01436 0.23489 0.02199 0.23489 0.03218 C 0.23489 0.02662 0.24765 0.02199 0.26041 0.02199 C 0.27304 0.02199 0.28594 0.02662 0.28594 0.03218 C 0.28594 0.02755 0.29245 0.02662 0.29844 0.02662 C 0.30482 0.02662 0.31107 0.02755 0.31107 0.03218 C 0.31107 0.02871 0.31432 0.02755 0.31745 0.02755 C 0.31927 0.02755 0.32409 0.02871 0.32409 0.03218 C 0.32409 0.02986 0.32552 0.02871 0.32708 0.02871 C 0.32708 0.02986 0.33034 0.02986 0.33034 0.03218 C 0.33034 0.02986 0.33034 0.03218 0.33177 0.02986 C 0.33177 0.03218 0.33346 0.02986 0.33346 0.03218 C 0.33346 0.02986 0.33346 0.03218 0.33346 0.02986 C 0.33515 0.02986 0.33515 0.03218 0.33515 0.02986 C 0.33685 0.02986 0.33685 0.03218 0.33685 0.02986 C 0.33867 0.02986 0.33867 0.03218 0.33867 0.02986 " pathEditMode="relative" rAng="0" ptsTypes="AAAAAAAAAAAAAAAAA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27" y="159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4" presetClass="path" presetSubtype="0" accel="50000" decel="50000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animMotion origin="layout" path="M 2.77556E-17 -0.00301 C 0.01029 -0.00579 0.04635 -0.00834 0.05964 -0.00834 C 0.13984 -0.00834 0.22266 0.03565 0.22266 0.07986 C 0.22266 0.05741 0.26419 0.03565 0.30299 0.03565 C 0.3444 0.03565 0.3832 0.05764 0.3832 0.07986 C 0.3832 0.06875 0.40365 0.05741 0.42461 0.05741 C 0.44518 0.05741 0.46602 0.06829 0.46602 0.07986 C 0.46602 0.07384 0.47656 0.06875 0.48659 0.06875 C 0.49714 0.06875 0.50716 0.0743 0.50716 0.07986 C 0.50716 0.07662 0.51224 0.07384 0.51771 0.07384 C 0.52031 0.07384 0.52799 0.07685 0.52799 0.07986 C 0.52799 0.07824 0.53073 0.07662 0.5332 0.07662 C 0.5332 0.07708 0.53828 0.07824 0.53828 0.07986 C 0.53828 0.07893 0.53828 0.07824 0.54089 0.07824 C 0.54089 0.07847 0.54362 0.07893 0.54362 0.07986 C 0.54362 0.0794 0.54362 0.07893 0.54362 0.07847 C 0.54622 0.07847 0.54622 0.07893 0.54622 0.0794 C 0.54896 0.0794 0.54896 0.07893 0.54896 0.07847 C 0.55182 0.07847 0.55182 0.07893 0.55182 0.0794 " pathEditMode="relative" rAng="0" ptsTypes="AAAAAAAAAAAAAAAAA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91" y="386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4" presetClass="path" presetSubtype="0" accel="50000" decel="50000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animMotion origin="layout" path="M 3.75E-6 -3.7037E-7 C 0.00794 -0.00139 0.03645 -0.00278 0.04687 -0.00278 C 0.11002 -0.00278 0.17552 0.02384 0.17552 0.05162 C 0.17552 0.0375 0.2082 0.02384 0.2388 0.02384 C 0.27148 0.02384 0.30234 0.0375 0.30234 0.05162 C 0.30234 0.04444 0.31849 0.0375 0.33502 0.0375 C 0.35117 0.0375 0.3677 0.04375 0.3677 0.05162 C 0.3677 0.04792 0.37591 0.04444 0.38385 0.04444 C 0.39218 0.04444 0.40013 0.04792 0.40013 0.05162 C 0.40013 0.04931 0.40403 0.04792 0.40833 0.04792 C 0.41054 0.04792 0.41653 0.04931 0.41653 0.05162 C 0.41653 0.05 0.41875 0.04931 0.42044 0.04931 C 0.42044 0.05 0.42461 0.05 0.42461 0.05162 C 0.42461 0.05093 0.42461 0.05 0.42669 0.05 C 0.42669 0.05093 0.42877 0.05093 0.42877 0.05162 C 0.42877 0.05093 0.42877 0.05162 0.42877 0.05093 C 0.43086 0.05093 0.43086 0.05162 0.43086 0.05278 C 0.43307 0.05093 0.43307 0.05162 0.43307 0.05093 C 0.43541 0.05093 0.43541 0.05162 0.43541 0.05278 " pathEditMode="relative" rAng="0" ptsTypes="AAAAAAAAAAAAAAAAA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71" y="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4" presetClass="path" presetSubtype="0" accel="50000" decel="50000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animMotion origin="layout" path="M 8.33333E-7 -1.11111E-6 C 0.00937 -0.00347 0.04375 -0.00694 0.05638 -0.00694 C 0.13255 -0.00694 0.2112 0.05046 0.2112 0.10903 C 0.2112 0.07917 0.25078 0.05046 0.28802 0.05046 C 0.32708 0.05046 0.36419 0.07963 0.36419 0.10903 C 0.36419 0.09421 0.38385 0.07917 0.40378 0.07917 C 0.42331 0.07917 0.44271 0.09375 0.44271 0.10903 C 0.44271 0.10116 0.45273 0.09421 0.46237 0.09421 C 0.47213 0.09421 0.4819 0.10162 0.4819 0.10903 C 0.4819 0.10463 0.48698 0.10116 0.4918 0.10116 C 0.49466 0.10116 0.50195 0.10463 0.50195 0.10903 C 0.50195 0.10671 0.50482 0.10463 0.50651 0.10463 C 0.50651 0.10509 0.51146 0.10671 0.51146 0.10903 C 0.51146 0.10787 0.51146 0.10671 0.51432 0.10671 C 0.51432 0.10718 0.5168 0.10787 0.5168 0.10903 C 0.5168 0.1081 0.5168 0.10787 0.5168 0.10718 C 0.5194 0.10718 0.5194 0.10787 0.5194 0.1081 C 0.52187 0.1081 0.52187 0.10787 0.52187 0.10718 C 0.52487 0.10718 0.52487 0.10787 0.52487 0.1081 " pathEditMode="relative" rAng="0" ptsTypes="AAAAAAAAAAAAAAAAA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37" y="5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3314" y="3007343"/>
            <a:ext cx="3350549" cy="31321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993" y="3775507"/>
            <a:ext cx="1542422" cy="14448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5398" y="2830545"/>
            <a:ext cx="2554445" cy="23898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05652" y="80451"/>
            <a:ext cx="1518036" cy="1847248"/>
          </a:xfrm>
          <a:prstGeom prst="rect">
            <a:avLst/>
          </a:prstGeom>
        </p:spPr>
      </p:pic>
      <p:sp>
        <p:nvSpPr>
          <p:cNvPr id="8" name="Rectangle 17"/>
          <p:cNvSpPr/>
          <p:nvPr/>
        </p:nvSpPr>
        <p:spPr>
          <a:xfrm>
            <a:off x="3972620" y="407960"/>
            <a:ext cx="6533223" cy="1192229"/>
          </a:xfrm>
          <a:custGeom>
            <a:avLst/>
            <a:gdLst>
              <a:gd name="connsiteX0" fmla="*/ 0 w 5868537"/>
              <a:gd name="connsiteY0" fmla="*/ 0 h 1696653"/>
              <a:gd name="connsiteX1" fmla="*/ 5868537 w 5868537"/>
              <a:gd name="connsiteY1" fmla="*/ 0 h 1696653"/>
              <a:gd name="connsiteX2" fmla="*/ 5868537 w 5868537"/>
              <a:gd name="connsiteY2" fmla="*/ 1696653 h 1696653"/>
              <a:gd name="connsiteX3" fmla="*/ 0 w 5868537"/>
              <a:gd name="connsiteY3" fmla="*/ 1696653 h 1696653"/>
              <a:gd name="connsiteX4" fmla="*/ 0 w 5868537"/>
              <a:gd name="connsiteY4" fmla="*/ 0 h 1696653"/>
              <a:gd name="connsiteX0" fmla="*/ 0 w 6346209"/>
              <a:gd name="connsiteY0" fmla="*/ 0 h 1696653"/>
              <a:gd name="connsiteX1" fmla="*/ 6346209 w 6346209"/>
              <a:gd name="connsiteY1" fmla="*/ 504967 h 1696653"/>
              <a:gd name="connsiteX2" fmla="*/ 5868537 w 6346209"/>
              <a:gd name="connsiteY2" fmla="*/ 1696653 h 1696653"/>
              <a:gd name="connsiteX3" fmla="*/ 0 w 6346209"/>
              <a:gd name="connsiteY3" fmla="*/ 1696653 h 1696653"/>
              <a:gd name="connsiteX4" fmla="*/ 0 w 6346209"/>
              <a:gd name="connsiteY4" fmla="*/ 0 h 1696653"/>
              <a:gd name="connsiteX0" fmla="*/ 559558 w 6346209"/>
              <a:gd name="connsiteY0" fmla="*/ 40943 h 1191686"/>
              <a:gd name="connsiteX1" fmla="*/ 6346209 w 6346209"/>
              <a:gd name="connsiteY1" fmla="*/ 0 h 1191686"/>
              <a:gd name="connsiteX2" fmla="*/ 5868537 w 6346209"/>
              <a:gd name="connsiteY2" fmla="*/ 1191686 h 1191686"/>
              <a:gd name="connsiteX3" fmla="*/ 0 w 6346209"/>
              <a:gd name="connsiteY3" fmla="*/ 1191686 h 1191686"/>
              <a:gd name="connsiteX4" fmla="*/ 559558 w 6346209"/>
              <a:gd name="connsiteY4" fmla="*/ 40943 h 1191686"/>
              <a:gd name="connsiteX0" fmla="*/ 559558 w 6346209"/>
              <a:gd name="connsiteY0" fmla="*/ 40943 h 1191686"/>
              <a:gd name="connsiteX1" fmla="*/ 6346209 w 6346209"/>
              <a:gd name="connsiteY1" fmla="*/ 0 h 1191686"/>
              <a:gd name="connsiteX2" fmla="*/ 5677468 w 6346209"/>
              <a:gd name="connsiteY2" fmla="*/ 1068856 h 1191686"/>
              <a:gd name="connsiteX3" fmla="*/ 0 w 6346209"/>
              <a:gd name="connsiteY3" fmla="*/ 1191686 h 1191686"/>
              <a:gd name="connsiteX4" fmla="*/ 559558 w 6346209"/>
              <a:gd name="connsiteY4" fmla="*/ 40943 h 1191686"/>
              <a:gd name="connsiteX0" fmla="*/ 559558 w 6346209"/>
              <a:gd name="connsiteY0" fmla="*/ 40943 h 1191686"/>
              <a:gd name="connsiteX1" fmla="*/ 6346209 w 6346209"/>
              <a:gd name="connsiteY1" fmla="*/ 0 h 1191686"/>
              <a:gd name="connsiteX2" fmla="*/ 5677468 w 6346209"/>
              <a:gd name="connsiteY2" fmla="*/ 1068856 h 1191686"/>
              <a:gd name="connsiteX3" fmla="*/ 0 w 6346209"/>
              <a:gd name="connsiteY3" fmla="*/ 1191686 h 1191686"/>
              <a:gd name="connsiteX4" fmla="*/ 559558 w 6346209"/>
              <a:gd name="connsiteY4" fmla="*/ 40943 h 1191686"/>
              <a:gd name="connsiteX0" fmla="*/ 559558 w 6346209"/>
              <a:gd name="connsiteY0" fmla="*/ 40943 h 1191686"/>
              <a:gd name="connsiteX1" fmla="*/ 6346209 w 6346209"/>
              <a:gd name="connsiteY1" fmla="*/ 0 h 1191686"/>
              <a:gd name="connsiteX2" fmla="*/ 5677468 w 6346209"/>
              <a:gd name="connsiteY2" fmla="*/ 1068856 h 1191686"/>
              <a:gd name="connsiteX3" fmla="*/ 0 w 6346209"/>
              <a:gd name="connsiteY3" fmla="*/ 1191686 h 1191686"/>
              <a:gd name="connsiteX4" fmla="*/ 559558 w 6346209"/>
              <a:gd name="connsiteY4" fmla="*/ 40943 h 1191686"/>
              <a:gd name="connsiteX0" fmla="*/ 559558 w 6346209"/>
              <a:gd name="connsiteY0" fmla="*/ 149108 h 1299851"/>
              <a:gd name="connsiteX1" fmla="*/ 6346209 w 6346209"/>
              <a:gd name="connsiteY1" fmla="*/ 108165 h 1299851"/>
              <a:gd name="connsiteX2" fmla="*/ 5677468 w 6346209"/>
              <a:gd name="connsiteY2" fmla="*/ 1177021 h 1299851"/>
              <a:gd name="connsiteX3" fmla="*/ 0 w 6346209"/>
              <a:gd name="connsiteY3" fmla="*/ 1299851 h 1299851"/>
              <a:gd name="connsiteX4" fmla="*/ 559558 w 6346209"/>
              <a:gd name="connsiteY4" fmla="*/ 149108 h 1299851"/>
              <a:gd name="connsiteX0" fmla="*/ 559558 w 6346209"/>
              <a:gd name="connsiteY0" fmla="*/ 250805 h 1401548"/>
              <a:gd name="connsiteX1" fmla="*/ 6346209 w 6346209"/>
              <a:gd name="connsiteY1" fmla="*/ 209862 h 1401548"/>
              <a:gd name="connsiteX2" fmla="*/ 5677468 w 6346209"/>
              <a:gd name="connsiteY2" fmla="*/ 1278718 h 1401548"/>
              <a:gd name="connsiteX3" fmla="*/ 0 w 6346209"/>
              <a:gd name="connsiteY3" fmla="*/ 1401548 h 1401548"/>
              <a:gd name="connsiteX4" fmla="*/ 559558 w 6346209"/>
              <a:gd name="connsiteY4" fmla="*/ 250805 h 1401548"/>
              <a:gd name="connsiteX0" fmla="*/ 559558 w 6346209"/>
              <a:gd name="connsiteY0" fmla="*/ 250805 h 1401548"/>
              <a:gd name="connsiteX1" fmla="*/ 6346209 w 6346209"/>
              <a:gd name="connsiteY1" fmla="*/ 209862 h 1401548"/>
              <a:gd name="connsiteX2" fmla="*/ 5677468 w 6346209"/>
              <a:gd name="connsiteY2" fmla="*/ 1278718 h 1401548"/>
              <a:gd name="connsiteX3" fmla="*/ 0 w 6346209"/>
              <a:gd name="connsiteY3" fmla="*/ 1401548 h 1401548"/>
              <a:gd name="connsiteX4" fmla="*/ 559558 w 6346209"/>
              <a:gd name="connsiteY4" fmla="*/ 250805 h 1401548"/>
              <a:gd name="connsiteX0" fmla="*/ 311628 w 6098279"/>
              <a:gd name="connsiteY0" fmla="*/ 250805 h 1358302"/>
              <a:gd name="connsiteX1" fmla="*/ 6098279 w 6098279"/>
              <a:gd name="connsiteY1" fmla="*/ 209862 h 1358302"/>
              <a:gd name="connsiteX2" fmla="*/ 5429538 w 6098279"/>
              <a:gd name="connsiteY2" fmla="*/ 1278718 h 1358302"/>
              <a:gd name="connsiteX3" fmla="*/ 38673 w 6098279"/>
              <a:gd name="connsiteY3" fmla="*/ 1292366 h 1358302"/>
              <a:gd name="connsiteX4" fmla="*/ 311628 w 6098279"/>
              <a:gd name="connsiteY4" fmla="*/ 250805 h 1358302"/>
              <a:gd name="connsiteX0" fmla="*/ 311628 w 6098279"/>
              <a:gd name="connsiteY0" fmla="*/ 250805 h 1408583"/>
              <a:gd name="connsiteX1" fmla="*/ 6098279 w 6098279"/>
              <a:gd name="connsiteY1" fmla="*/ 209862 h 1408583"/>
              <a:gd name="connsiteX2" fmla="*/ 5429538 w 6098279"/>
              <a:gd name="connsiteY2" fmla="*/ 1278718 h 1408583"/>
              <a:gd name="connsiteX3" fmla="*/ 38673 w 6098279"/>
              <a:gd name="connsiteY3" fmla="*/ 1292366 h 1408583"/>
              <a:gd name="connsiteX4" fmla="*/ 311628 w 6098279"/>
              <a:gd name="connsiteY4" fmla="*/ 250805 h 1408583"/>
              <a:gd name="connsiteX0" fmla="*/ 418279 w 6204930"/>
              <a:gd name="connsiteY0" fmla="*/ 250805 h 1408583"/>
              <a:gd name="connsiteX1" fmla="*/ 6204930 w 6204930"/>
              <a:gd name="connsiteY1" fmla="*/ 209862 h 1408583"/>
              <a:gd name="connsiteX2" fmla="*/ 5536189 w 6204930"/>
              <a:gd name="connsiteY2" fmla="*/ 1278718 h 1408583"/>
              <a:gd name="connsiteX3" fmla="*/ 145324 w 6204930"/>
              <a:gd name="connsiteY3" fmla="*/ 1292366 h 1408583"/>
              <a:gd name="connsiteX4" fmla="*/ 418279 w 6204930"/>
              <a:gd name="connsiteY4" fmla="*/ 250805 h 1408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04930" h="1408583">
                <a:moveTo>
                  <a:pt x="418279" y="250805"/>
                </a:moveTo>
                <a:cubicBezTo>
                  <a:pt x="2197038" y="-104037"/>
                  <a:pt x="4412523" y="-49445"/>
                  <a:pt x="6204930" y="209862"/>
                </a:cubicBezTo>
                <a:cubicBezTo>
                  <a:pt x="5982016" y="566147"/>
                  <a:pt x="5909228" y="1113502"/>
                  <a:pt x="5536189" y="1278718"/>
                </a:cubicBezTo>
                <a:cubicBezTo>
                  <a:pt x="3657348" y="1469786"/>
                  <a:pt x="1833096" y="1428844"/>
                  <a:pt x="145324" y="1292366"/>
                </a:cubicBezTo>
                <a:cubicBezTo>
                  <a:pt x="17945" y="977024"/>
                  <a:pt x="-204968" y="648034"/>
                  <a:pt x="418279" y="250805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“Two frogs didn’t jump over the rock.”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1927" y="4275422"/>
            <a:ext cx="2554445" cy="23898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5030" y="4941761"/>
            <a:ext cx="1542422" cy="1444877"/>
          </a:xfrm>
          <a:prstGeom prst="rect">
            <a:avLst/>
          </a:prstGeom>
        </p:spPr>
      </p:pic>
      <p:pic>
        <p:nvPicPr>
          <p:cNvPr id="12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956241" y="39447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190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600"/>
    </mc:Choice>
    <mc:Fallback>
      <p:transition spd="slow" advClick="0" advTm="156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625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nodeType="withEffect">
                                  <p:stCondLst>
                                    <p:cond delay="5150"/>
                                  </p:stCondLst>
                                  <p:childTnLst>
                                    <p:animMotion origin="layout" path="M -1.25E-6 4.44444E-6 L 0.14063 -0.31505 C 0.16992 -0.38334 0.21354 -0.42061 0.26003 -0.42061 C 0.3125 -0.42061 0.35443 -0.38334 0.38386 -0.31274 L 0.52474 4.44444E-6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37" y="-2104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4" presetClass="path" presetSubtype="0" accel="50000" decel="50000" fill="hold" nodeType="withEffect">
                                  <p:stCondLst>
                                    <p:cond delay="5150"/>
                                  </p:stCondLst>
                                  <p:childTnLst>
                                    <p:animMotion origin="layout" path="M 4.16667E-7 -1.11111E-6 L 0.15625 -0.30602 C 0.18867 -0.37708 0.2375 -0.40972 0.2888 -0.40972 C 0.34714 -0.40972 0.39388 -0.37708 0.4263 -0.30602 L 0.58268 -1.11111E-6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28" y="-2048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4" presetClass="path" presetSubtype="0" accel="50000" decel="50000" fill="hold" nodeType="withEffect">
                                  <p:stCondLst>
                                    <p:cond delay="7550"/>
                                  </p:stCondLst>
                                  <p:childTnLst>
                                    <p:animMotion origin="layout" path="M 4.58333E-6 -0.0125 C 0.00533 -0.01436 0.02408 -0.01598 0.03099 -0.01598 C 0.07265 -0.01598 0.11588 0.0118 0.11588 0.03958 C 0.11588 0.02546 0.1375 0.0118 0.15755 0.0118 C 0.17916 0.0118 0.19934 0.02569 0.19934 0.03958 C 0.19934 0.03263 0.21002 0.02546 0.22096 0.02546 C 0.23164 0.02546 0.24244 0.0324 0.24244 0.03958 C 0.24244 0.03588 0.24791 0.03263 0.25325 0.03263 C 0.25859 0.03263 0.26393 0.03611 0.26393 0.03958 C 0.26393 0.03773 0.26653 0.03588 0.26927 0.03588 C 0.2707 0.03588 0.27474 0.03773 0.27474 0.03958 C 0.27474 0.03865 0.27617 0.03773 0.27734 0.03773 C 0.27734 0.03796 0.28007 0.03865 0.28007 0.03958 C 0.28007 0.03912 0.28007 0.03865 0.28138 0.03865 C 0.28138 0.03888 0.28281 0.03912 0.28281 0.03958 C 0.28281 0.03935 0.28281 0.03912 0.28281 0.03888 C 0.28424 0.03888 0.28424 0.03912 0.28424 0.03935 C 0.28567 0.03935 0.28567 0.03912 0.28567 0.03888 C 0.2871 0.03888 0.2871 0.03912 0.2871 0.03935 " pathEditMode="relative" rAng="0" ptsTypes="AAAAAAAAAAAAAAAAA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49" y="243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4" presetClass="path" presetSubtype="0" accel="50000" decel="50000" fill="hold" nodeType="withEffect">
                                  <p:stCondLst>
                                    <p:cond delay="7550"/>
                                  </p:stCondLst>
                                  <p:childTnLst>
                                    <p:animMotion origin="layout" path="M -1.25E-6 3.33333E-6 C 0.00547 -0.00093 0.02461 -0.00186 0.03164 -0.00186 C 0.07422 -0.00186 0.11836 0.01365 0.11836 0.02916 C 0.11836 0.02129 0.1405 0.01365 0.16107 0.01365 C 0.1832 0.01365 0.20378 0.02129 0.20378 0.02916 C 0.20378 0.02523 0.21471 0.02129 0.22591 0.02129 C 0.23672 0.02129 0.24792 0.025 0.24792 0.02916 C 0.24792 0.02708 0.25352 0.02523 0.25886 0.02523 C 0.26445 0.02523 0.26979 0.02708 0.26979 0.02916 C 0.26979 0.02801 0.27253 0.02708 0.27539 0.02708 C 0.27682 0.02708 0.28099 0.02801 0.28099 0.02916 C 0.28099 0.02847 0.28229 0.02801 0.2836 0.02801 C 0.2836 0.02801 0.28633 0.02847 0.28633 0.02916 C 0.28633 0.0287 0.28633 0.02847 0.28776 0.02847 C 0.28776 0.0287 0.28919 0.0287 0.28919 0.02916 C 0.28919 0.02893 0.28919 0.0287 0.28919 0.0287 C 0.29063 0.0287 0.29063 0.0287 0.29063 0.02893 C 0.29206 0.02893 0.29206 0.0287 0.29206 0.0287 C 0.29362 0.0287 0.29362 0.0287 0.29362 0.02893 " pathEditMode="relative" rAng="0" ptsTypes="AAAAAAAAAAAAAAAAA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74" y="136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966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966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2663</TotalTime>
  <Words>9</Words>
  <Application>Microsoft Office PowerPoint</Application>
  <PresentationFormat>Widescreen</PresentationFormat>
  <Paragraphs>1</Paragraphs>
  <Slides>2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Jasmine Uitz</dc:creator>
  <cp:lastModifiedBy>Jasmine Uitz</cp:lastModifiedBy>
  <cp:revision>19</cp:revision>
  <dcterms:created xsi:type="dcterms:W3CDTF">2017-08-21T07:09:15Z</dcterms:created>
  <dcterms:modified xsi:type="dcterms:W3CDTF">2017-09-25T05:56:49Z</dcterms:modified>
</cp:coreProperties>
</file>