
<file path=[Content_Types].xml><?xml version="1.0" encoding="utf-8"?>
<Types xmlns="http://schemas.openxmlformats.org/package/2006/content-types">
  <Default Extension="png" ContentType="image/png"/>
  <Default Extension="m4a" ContentType="audio/mp4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202E9-8DCD-47A3-9A37-E68F7811536F}" type="datetimeFigureOut">
              <a:rPr lang="en-US" smtClean="0"/>
              <a:t>9/24/2017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C4DB8-7C3D-4F52-BE9C-201143F4A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151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202E9-8DCD-47A3-9A37-E68F7811536F}" type="datetimeFigureOut">
              <a:rPr lang="en-US" smtClean="0"/>
              <a:t>9/24/2017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C4DB8-7C3D-4F52-BE9C-201143F4A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371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202E9-8DCD-47A3-9A37-E68F7811536F}" type="datetimeFigureOut">
              <a:rPr lang="en-US" smtClean="0"/>
              <a:t>9/24/2017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C4DB8-7C3D-4F52-BE9C-201143F4A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482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202E9-8DCD-47A3-9A37-E68F7811536F}" type="datetimeFigureOut">
              <a:rPr lang="en-US" smtClean="0"/>
              <a:t>9/24/2017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C4DB8-7C3D-4F52-BE9C-201143F4A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68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202E9-8DCD-47A3-9A37-E68F7811536F}" type="datetimeFigureOut">
              <a:rPr lang="en-US" smtClean="0"/>
              <a:t>9/24/2017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C4DB8-7C3D-4F52-BE9C-201143F4A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537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202E9-8DCD-47A3-9A37-E68F7811536F}" type="datetimeFigureOut">
              <a:rPr lang="en-US" smtClean="0"/>
              <a:t>9/24/2017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C4DB8-7C3D-4F52-BE9C-201143F4A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568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202E9-8DCD-47A3-9A37-E68F7811536F}" type="datetimeFigureOut">
              <a:rPr lang="en-US" smtClean="0"/>
              <a:t>9/24/2017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C4DB8-7C3D-4F52-BE9C-201143F4A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841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202E9-8DCD-47A3-9A37-E68F7811536F}" type="datetimeFigureOut">
              <a:rPr lang="en-US" smtClean="0"/>
              <a:t>9/24/2017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C4DB8-7C3D-4F52-BE9C-201143F4A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752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202E9-8DCD-47A3-9A37-E68F7811536F}" type="datetimeFigureOut">
              <a:rPr lang="en-US" smtClean="0"/>
              <a:t>9/24/2017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C4DB8-7C3D-4F52-BE9C-201143F4A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267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202E9-8DCD-47A3-9A37-E68F7811536F}" type="datetimeFigureOut">
              <a:rPr lang="en-US" smtClean="0"/>
              <a:t>9/24/2017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C4DB8-7C3D-4F52-BE9C-201143F4A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074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202E9-8DCD-47A3-9A37-E68F7811536F}" type="datetimeFigureOut">
              <a:rPr lang="en-US" smtClean="0"/>
              <a:t>9/24/2017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C4DB8-7C3D-4F52-BE9C-201143F4A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056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6202E9-8DCD-47A3-9A37-E68F7811536F}" type="datetimeFigureOut">
              <a:rPr lang="en-US" smtClean="0"/>
              <a:t>9/24/2017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4C4DB8-7C3D-4F52-BE9C-201143F4A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418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4.png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5.png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2.png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7413" y="659506"/>
            <a:ext cx="2609850" cy="1752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66788" y="3592299"/>
            <a:ext cx="2533650" cy="18097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28628" y="2581166"/>
            <a:ext cx="2570654" cy="177728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363854" y="4491066"/>
            <a:ext cx="2067506" cy="1821965"/>
          </a:xfrm>
          <a:prstGeom prst="rect">
            <a:avLst/>
          </a:prstGeom>
        </p:spPr>
      </p:pic>
      <p:pic>
        <p:nvPicPr>
          <p:cNvPr id="2" name="Recorded Sound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9419772" y="354706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0478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8990"/>
    </mc:Choice>
    <mc:Fallback>
      <p:transition spd="slow" advClick="0" advTm="899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8979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59" presetClass="path" presetSubtype="0" accel="50000" decel="50000" fill="hold" nodeType="withEffect">
                                  <p:stCondLst>
                                    <p:cond delay="5900"/>
                                  </p:stCondLst>
                                  <p:childTnLst>
                                    <p:animMotion origin="layout" path="M 0 0 C 0 -0.035 0.028 -0.062 0.062 -0.062 C 0.097 -0.062 0.125 -0.035 0.125 0 C 0.125 0.035 0.153 0.062 0.188 0.062 C 0.222 0.062 0.25 0.035 0.25 0 E" pathEditMode="relative" ptsTypes="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59" presetClass="path" presetSubtype="0" accel="50000" decel="50000" fill="hold" nodeType="withEffect">
                                  <p:stCondLst>
                                    <p:cond delay="5900"/>
                                  </p:stCondLst>
                                  <p:childTnLst>
                                    <p:animMotion origin="layout" path="M 1.45833E-6 2.96296E-6 C 1.45833E-6 -0.03496 0.04492 -0.06204 0.09974 -0.06204 C 0.15638 -0.06204 0.20156 -0.03496 0.20156 2.96296E-6 C 0.20156 0.03495 0.24648 0.06203 0.30299 0.06203 C 0.35794 0.06203 0.40325 0.03495 0.40325 2.96296E-6 " pathEditMode="relative" rAng="0" ptsTypes="AAAAA">
                                      <p:cBhvr>
                                        <p:cTn id="1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156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59" presetClass="path" presetSubtype="0" accel="50000" decel="50000" fill="hold" nodeType="withEffect">
                                  <p:stCondLst>
                                    <p:cond delay="5900"/>
                                  </p:stCondLst>
                                  <p:childTnLst>
                                    <p:animMotion origin="layout" path="M 4.16667E-6 -1.48148E-6 C 4.16667E-6 -0.03495 0.03268 -0.06204 0.07252 -0.06204 C 0.11354 -0.06204 0.14635 -0.03495 0.14635 -1.48148E-6 C 0.14635 0.03496 0.17916 0.06204 0.22018 0.06204 C 0.26002 0.06204 0.29283 0.03496 0.29283 -1.48148E-6 " pathEditMode="relative" rAng="0" ptsTypes="AAAAA">
                                      <p:cBhvr>
                                        <p:cTn id="1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635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59" presetClass="path" presetSubtype="0" accel="50000" decel="50000" fill="hold" nodeType="withEffect">
                                  <p:stCondLst>
                                    <p:cond delay="5900"/>
                                  </p:stCondLst>
                                  <p:childTnLst>
                                    <p:animMotion origin="layout" path="M 0 0 C 0 -0.035 0.028 -0.062 0.062 -0.062 C 0.097 -0.062 0.125 -0.035 0.125 0 C 0.125 0.035 0.153 0.062 0.188 0.062 C 0.222 0.062 0.25 0.035 0.25 0 E" pathEditMode="relative" ptsTypes="">
                                      <p:cBhvr>
                                        <p:cTn id="1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" presetID="2" presetClass="exit" presetSubtype="4" fill="hold" nodeType="withEffect">
                                  <p:stCondLst>
                                    <p:cond delay="8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" presetClass="exit" presetSubtype="4" fill="hold" nodeType="withEffect">
                                  <p:stCondLst>
                                    <p:cond delay="8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2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1512" y="3236687"/>
            <a:ext cx="6140489" cy="362131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87571" y="2282482"/>
            <a:ext cx="2215286" cy="149066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1227" y="4383314"/>
            <a:ext cx="2261630" cy="1568636"/>
          </a:xfrm>
          <a:prstGeom prst="rect">
            <a:avLst/>
          </a:prstGeom>
        </p:spPr>
      </p:pic>
      <p:pic>
        <p:nvPicPr>
          <p:cNvPr id="3" name="Recorded Sound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8265413" y="455411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2983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230"/>
    </mc:Choice>
    <mc:Fallback>
      <p:transition spd="slow" advClick="0" advTm="523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218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59" presetClass="path" presetSubtype="0" accel="50000" decel="50000" fill="hold" nodeType="withEffect">
                                  <p:stCondLst>
                                    <p:cond delay="2950"/>
                                  </p:stCondLst>
                                  <p:childTnLst>
                                    <p:animMotion origin="layout" path="M 0.00768 -0.07686 C 0.01354 -0.11042 0.06471 -0.11088 0.12174 -0.07987 C 0.18072 -0.04792 0.22317 0.00347 0.21744 0.03703 C 0.21171 0.07037 0.25429 0.12175 0.31315 0.15347 C 0.37018 0.18495 0.42174 0.18449 0.42747 0.15115 " pathEditMode="relative" rAng="1020000" ptsTypes="AAAAA">
                                      <p:cBhvr>
                                        <p:cTn id="1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990" y="11366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59" presetClass="path" presetSubtype="0" accel="50000" decel="50000" fill="hold" nodeType="withEffect">
                                  <p:stCondLst>
                                    <p:cond delay="2950"/>
                                  </p:stCondLst>
                                  <p:childTnLst>
                                    <p:animMotion origin="layout" path="M -0.00117 -2.22222E-6 C -0.00117 -0.03495 0.07331 -0.06203 0.1638 -0.06203 C 0.25716 -0.06203 0.33164 -0.03495 0.33164 -2.22222E-6 C 0.33164 0.03496 0.40625 0.06204 0.49961 0.06204 C 0.59011 0.06204 0.66459 0.03496 0.66459 -2.22222E-6 " pathEditMode="relative" rAng="0" ptsTypes="AAAAA">
                                      <p:cBhvr>
                                        <p:cTn id="1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28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1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904209"/>
            <a:ext cx="6023429" cy="395379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575655" y="273952"/>
            <a:ext cx="2530059" cy="181066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04068" y="4656022"/>
            <a:ext cx="1687932" cy="2053989"/>
          </a:xfrm>
          <a:prstGeom prst="rect">
            <a:avLst/>
          </a:prstGeom>
        </p:spPr>
      </p:pic>
      <p:sp>
        <p:nvSpPr>
          <p:cNvPr id="7" name="Rectangle 17"/>
          <p:cNvSpPr/>
          <p:nvPr/>
        </p:nvSpPr>
        <p:spPr>
          <a:xfrm>
            <a:off x="5064776" y="5142672"/>
            <a:ext cx="5627268" cy="1080687"/>
          </a:xfrm>
          <a:custGeom>
            <a:avLst/>
            <a:gdLst>
              <a:gd name="connsiteX0" fmla="*/ 0 w 5868537"/>
              <a:gd name="connsiteY0" fmla="*/ 0 h 1696653"/>
              <a:gd name="connsiteX1" fmla="*/ 5868537 w 5868537"/>
              <a:gd name="connsiteY1" fmla="*/ 0 h 1696653"/>
              <a:gd name="connsiteX2" fmla="*/ 5868537 w 5868537"/>
              <a:gd name="connsiteY2" fmla="*/ 1696653 h 1696653"/>
              <a:gd name="connsiteX3" fmla="*/ 0 w 5868537"/>
              <a:gd name="connsiteY3" fmla="*/ 1696653 h 1696653"/>
              <a:gd name="connsiteX4" fmla="*/ 0 w 5868537"/>
              <a:gd name="connsiteY4" fmla="*/ 0 h 1696653"/>
              <a:gd name="connsiteX0" fmla="*/ 0 w 6346209"/>
              <a:gd name="connsiteY0" fmla="*/ 0 h 1696653"/>
              <a:gd name="connsiteX1" fmla="*/ 6346209 w 6346209"/>
              <a:gd name="connsiteY1" fmla="*/ 504967 h 1696653"/>
              <a:gd name="connsiteX2" fmla="*/ 5868537 w 6346209"/>
              <a:gd name="connsiteY2" fmla="*/ 1696653 h 1696653"/>
              <a:gd name="connsiteX3" fmla="*/ 0 w 6346209"/>
              <a:gd name="connsiteY3" fmla="*/ 1696653 h 1696653"/>
              <a:gd name="connsiteX4" fmla="*/ 0 w 6346209"/>
              <a:gd name="connsiteY4" fmla="*/ 0 h 1696653"/>
              <a:gd name="connsiteX0" fmla="*/ 559558 w 6346209"/>
              <a:gd name="connsiteY0" fmla="*/ 40943 h 1191686"/>
              <a:gd name="connsiteX1" fmla="*/ 6346209 w 6346209"/>
              <a:gd name="connsiteY1" fmla="*/ 0 h 1191686"/>
              <a:gd name="connsiteX2" fmla="*/ 5868537 w 6346209"/>
              <a:gd name="connsiteY2" fmla="*/ 1191686 h 1191686"/>
              <a:gd name="connsiteX3" fmla="*/ 0 w 6346209"/>
              <a:gd name="connsiteY3" fmla="*/ 1191686 h 1191686"/>
              <a:gd name="connsiteX4" fmla="*/ 559558 w 6346209"/>
              <a:gd name="connsiteY4" fmla="*/ 40943 h 1191686"/>
              <a:gd name="connsiteX0" fmla="*/ 559558 w 6346209"/>
              <a:gd name="connsiteY0" fmla="*/ 40943 h 1191686"/>
              <a:gd name="connsiteX1" fmla="*/ 6346209 w 6346209"/>
              <a:gd name="connsiteY1" fmla="*/ 0 h 1191686"/>
              <a:gd name="connsiteX2" fmla="*/ 5677468 w 6346209"/>
              <a:gd name="connsiteY2" fmla="*/ 1068856 h 1191686"/>
              <a:gd name="connsiteX3" fmla="*/ 0 w 6346209"/>
              <a:gd name="connsiteY3" fmla="*/ 1191686 h 1191686"/>
              <a:gd name="connsiteX4" fmla="*/ 559558 w 6346209"/>
              <a:gd name="connsiteY4" fmla="*/ 40943 h 1191686"/>
              <a:gd name="connsiteX0" fmla="*/ 559558 w 6346209"/>
              <a:gd name="connsiteY0" fmla="*/ 40943 h 1191686"/>
              <a:gd name="connsiteX1" fmla="*/ 6346209 w 6346209"/>
              <a:gd name="connsiteY1" fmla="*/ 0 h 1191686"/>
              <a:gd name="connsiteX2" fmla="*/ 5677468 w 6346209"/>
              <a:gd name="connsiteY2" fmla="*/ 1068856 h 1191686"/>
              <a:gd name="connsiteX3" fmla="*/ 0 w 6346209"/>
              <a:gd name="connsiteY3" fmla="*/ 1191686 h 1191686"/>
              <a:gd name="connsiteX4" fmla="*/ 559558 w 6346209"/>
              <a:gd name="connsiteY4" fmla="*/ 40943 h 1191686"/>
              <a:gd name="connsiteX0" fmla="*/ 559558 w 6346209"/>
              <a:gd name="connsiteY0" fmla="*/ 40943 h 1191686"/>
              <a:gd name="connsiteX1" fmla="*/ 6346209 w 6346209"/>
              <a:gd name="connsiteY1" fmla="*/ 0 h 1191686"/>
              <a:gd name="connsiteX2" fmla="*/ 5677468 w 6346209"/>
              <a:gd name="connsiteY2" fmla="*/ 1068856 h 1191686"/>
              <a:gd name="connsiteX3" fmla="*/ 0 w 6346209"/>
              <a:gd name="connsiteY3" fmla="*/ 1191686 h 1191686"/>
              <a:gd name="connsiteX4" fmla="*/ 559558 w 6346209"/>
              <a:gd name="connsiteY4" fmla="*/ 40943 h 1191686"/>
              <a:gd name="connsiteX0" fmla="*/ 559558 w 6346209"/>
              <a:gd name="connsiteY0" fmla="*/ 149108 h 1299851"/>
              <a:gd name="connsiteX1" fmla="*/ 6346209 w 6346209"/>
              <a:gd name="connsiteY1" fmla="*/ 108165 h 1299851"/>
              <a:gd name="connsiteX2" fmla="*/ 5677468 w 6346209"/>
              <a:gd name="connsiteY2" fmla="*/ 1177021 h 1299851"/>
              <a:gd name="connsiteX3" fmla="*/ 0 w 6346209"/>
              <a:gd name="connsiteY3" fmla="*/ 1299851 h 1299851"/>
              <a:gd name="connsiteX4" fmla="*/ 559558 w 6346209"/>
              <a:gd name="connsiteY4" fmla="*/ 149108 h 1299851"/>
              <a:gd name="connsiteX0" fmla="*/ 559558 w 6346209"/>
              <a:gd name="connsiteY0" fmla="*/ 250805 h 1401548"/>
              <a:gd name="connsiteX1" fmla="*/ 6346209 w 6346209"/>
              <a:gd name="connsiteY1" fmla="*/ 209862 h 1401548"/>
              <a:gd name="connsiteX2" fmla="*/ 5677468 w 6346209"/>
              <a:gd name="connsiteY2" fmla="*/ 1278718 h 1401548"/>
              <a:gd name="connsiteX3" fmla="*/ 0 w 6346209"/>
              <a:gd name="connsiteY3" fmla="*/ 1401548 h 1401548"/>
              <a:gd name="connsiteX4" fmla="*/ 559558 w 6346209"/>
              <a:gd name="connsiteY4" fmla="*/ 250805 h 1401548"/>
              <a:gd name="connsiteX0" fmla="*/ 559558 w 6346209"/>
              <a:gd name="connsiteY0" fmla="*/ 250805 h 1401548"/>
              <a:gd name="connsiteX1" fmla="*/ 6346209 w 6346209"/>
              <a:gd name="connsiteY1" fmla="*/ 209862 h 1401548"/>
              <a:gd name="connsiteX2" fmla="*/ 5677468 w 6346209"/>
              <a:gd name="connsiteY2" fmla="*/ 1278718 h 1401548"/>
              <a:gd name="connsiteX3" fmla="*/ 0 w 6346209"/>
              <a:gd name="connsiteY3" fmla="*/ 1401548 h 1401548"/>
              <a:gd name="connsiteX4" fmla="*/ 559558 w 6346209"/>
              <a:gd name="connsiteY4" fmla="*/ 250805 h 1401548"/>
              <a:gd name="connsiteX0" fmla="*/ 311628 w 6098279"/>
              <a:gd name="connsiteY0" fmla="*/ 250805 h 1358302"/>
              <a:gd name="connsiteX1" fmla="*/ 6098279 w 6098279"/>
              <a:gd name="connsiteY1" fmla="*/ 209862 h 1358302"/>
              <a:gd name="connsiteX2" fmla="*/ 5429538 w 6098279"/>
              <a:gd name="connsiteY2" fmla="*/ 1278718 h 1358302"/>
              <a:gd name="connsiteX3" fmla="*/ 38673 w 6098279"/>
              <a:gd name="connsiteY3" fmla="*/ 1292366 h 1358302"/>
              <a:gd name="connsiteX4" fmla="*/ 311628 w 6098279"/>
              <a:gd name="connsiteY4" fmla="*/ 250805 h 1358302"/>
              <a:gd name="connsiteX0" fmla="*/ 311628 w 6098279"/>
              <a:gd name="connsiteY0" fmla="*/ 250805 h 1408583"/>
              <a:gd name="connsiteX1" fmla="*/ 6098279 w 6098279"/>
              <a:gd name="connsiteY1" fmla="*/ 209862 h 1408583"/>
              <a:gd name="connsiteX2" fmla="*/ 5429538 w 6098279"/>
              <a:gd name="connsiteY2" fmla="*/ 1278718 h 1408583"/>
              <a:gd name="connsiteX3" fmla="*/ 38673 w 6098279"/>
              <a:gd name="connsiteY3" fmla="*/ 1292366 h 1408583"/>
              <a:gd name="connsiteX4" fmla="*/ 311628 w 6098279"/>
              <a:gd name="connsiteY4" fmla="*/ 250805 h 1408583"/>
              <a:gd name="connsiteX0" fmla="*/ 418279 w 6204930"/>
              <a:gd name="connsiteY0" fmla="*/ 250805 h 1408583"/>
              <a:gd name="connsiteX1" fmla="*/ 6204930 w 6204930"/>
              <a:gd name="connsiteY1" fmla="*/ 209862 h 1408583"/>
              <a:gd name="connsiteX2" fmla="*/ 5536189 w 6204930"/>
              <a:gd name="connsiteY2" fmla="*/ 1278718 h 1408583"/>
              <a:gd name="connsiteX3" fmla="*/ 145324 w 6204930"/>
              <a:gd name="connsiteY3" fmla="*/ 1292366 h 1408583"/>
              <a:gd name="connsiteX4" fmla="*/ 418279 w 6204930"/>
              <a:gd name="connsiteY4" fmla="*/ 250805 h 1408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04930" h="1408583">
                <a:moveTo>
                  <a:pt x="418279" y="250805"/>
                </a:moveTo>
                <a:cubicBezTo>
                  <a:pt x="2197038" y="-104037"/>
                  <a:pt x="4412523" y="-49445"/>
                  <a:pt x="6204930" y="209862"/>
                </a:cubicBezTo>
                <a:cubicBezTo>
                  <a:pt x="5982016" y="566147"/>
                  <a:pt x="5909228" y="1113502"/>
                  <a:pt x="5536189" y="1278718"/>
                </a:cubicBezTo>
                <a:cubicBezTo>
                  <a:pt x="3657348" y="1469786"/>
                  <a:pt x="1833096" y="1428844"/>
                  <a:pt x="145324" y="1292366"/>
                </a:cubicBezTo>
                <a:cubicBezTo>
                  <a:pt x="17945" y="977024"/>
                  <a:pt x="-204968" y="648034"/>
                  <a:pt x="418279" y="250805"/>
                </a:cubicBez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“Two butterflies didn’t go to the city.”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78410" y="2245396"/>
            <a:ext cx="2066723" cy="1822862"/>
          </a:xfrm>
          <a:prstGeom prst="rect">
            <a:avLst/>
          </a:prstGeom>
        </p:spPr>
      </p:pic>
      <p:pic>
        <p:nvPicPr>
          <p:cNvPr id="2" name="Recorded Sound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2402114" y="273952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6133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230"/>
    </mc:Choice>
    <mc:Fallback>
      <p:transition spd="slow" advClick="0" advTm="523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3855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42" presetClass="entr" presetSubtype="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39" presetClass="path" presetSubtype="0" accel="50000" decel="50000" fill="hold" nodeType="withEffect">
                                  <p:stCondLst>
                                    <p:cond delay="4850"/>
                                  </p:stCondLst>
                                  <p:childTnLst>
                                    <p:animMotion origin="layout" path="M -0.00026 -0.00023 C -0.0056 -0.03403 -0.0888 -0.01713 -0.18385 0.03472 C -0.28164 0.08727 -0.35573 0.15648 -0.35 0.18982 C -0.34466 0.22338 -0.4181 0.2919 -0.51614 0.34445 C -0.61146 0.39653 -0.69414 0.41366 -0.69987 0.37986 " pathEditMode="relative" rAng="9780000" ptsTypes="AAAAA">
                                      <p:cBhvr>
                                        <p:cTn id="13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974" y="19005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10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10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nodeType="withEffect">
                                  <p:stCondLst>
                                    <p:cond delay="66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9" presetClass="path" presetSubtype="0" accel="50000" decel="50000" fill="hold" nodeType="withEffect">
                                  <p:stCondLst>
                                    <p:cond delay="8040"/>
                                  </p:stCondLst>
                                  <p:childTnLst>
                                    <p:animMotion origin="layout" path="M -0.00013 0.00023 C -0.00703 -0.05718 -0.06211 -0.08311 -0.12175 -0.06065 C -0.18346 -0.03727 -0.22734 0.02638 -0.22018 0.08379 C -0.21328 0.14097 -0.25729 0.20462 -0.3194 0.22824 C -0.37878 0.25069 -0.43307 0.22407 -0.43997 0.16689 " pathEditMode="relative" rAng="20880000" ptsTypes="AAAAA">
                                      <p:cBhvr>
                                        <p:cTn id="24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992" y="8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2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  <p:bldLst>
      <p:bldP spid="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2532</TotalTime>
  <Words>9</Words>
  <Application>Microsoft Office PowerPoint</Application>
  <PresentationFormat>Widescreen</PresentationFormat>
  <Paragraphs>1</Paragraphs>
  <Slides>3</Slides>
  <Notes>0</Notes>
  <HiddenSlides>0</HiddenSlides>
  <MMClips>3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Jasmine Uitz</dc:creator>
  <cp:lastModifiedBy>Jasmine Uitz</cp:lastModifiedBy>
  <cp:revision>18</cp:revision>
  <dcterms:created xsi:type="dcterms:W3CDTF">2017-08-22T06:49:35Z</dcterms:created>
  <dcterms:modified xsi:type="dcterms:W3CDTF">2017-09-25T06:25:53Z</dcterms:modified>
</cp:coreProperties>
</file>